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8"/>
  </p:notesMasterIdLst>
  <p:sldIdLst>
    <p:sldId id="286" r:id="rId2"/>
    <p:sldId id="256" r:id="rId3"/>
    <p:sldId id="287" r:id="rId4"/>
    <p:sldId id="274" r:id="rId5"/>
    <p:sldId id="277" r:id="rId6"/>
    <p:sldId id="258" r:id="rId7"/>
    <p:sldId id="259" r:id="rId8"/>
    <p:sldId id="263" r:id="rId9"/>
    <p:sldId id="267" r:id="rId10"/>
    <p:sldId id="268" r:id="rId11"/>
    <p:sldId id="269" r:id="rId12"/>
    <p:sldId id="280" r:id="rId13"/>
    <p:sldId id="282" r:id="rId14"/>
    <p:sldId id="260" r:id="rId15"/>
    <p:sldId id="261" r:id="rId16"/>
    <p:sldId id="262" r:id="rId17"/>
    <p:sldId id="265" r:id="rId18"/>
    <p:sldId id="276" r:id="rId19"/>
    <p:sldId id="279" r:id="rId20"/>
    <p:sldId id="283" r:id="rId21"/>
    <p:sldId id="291" r:id="rId22"/>
    <p:sldId id="292" r:id="rId23"/>
    <p:sldId id="285" r:id="rId24"/>
    <p:sldId id="288" r:id="rId25"/>
    <p:sldId id="289" r:id="rId26"/>
    <p:sldId id="290" r:id="rId2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4" autoAdjust="0"/>
    <p:restoredTop sz="94671" autoAdjust="0"/>
  </p:normalViewPr>
  <p:slideViewPr>
    <p:cSldViewPr>
      <p:cViewPr varScale="1">
        <p:scale>
          <a:sx n="69" d="100"/>
          <a:sy n="69" d="100"/>
        </p:scale>
        <p:origin x="131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A33B79-EE56-4077-9664-D12C52884E3F}" type="doc">
      <dgm:prSet loTypeId="urn:microsoft.com/office/officeart/2005/8/layout/process4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194C303-67CC-40BB-B92D-FEC9BC356C47}">
      <dgm:prSet custT="1"/>
      <dgm:spPr/>
      <dgm:t>
        <a:bodyPr/>
        <a:lstStyle/>
        <a:p>
          <a:pPr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Выявление и диагностика проблемы (структурирование проблемы, постановка цели)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AD582FFE-260F-4B0C-9C9F-57E01579020A}" type="parTrans" cxnId="{E90E12F5-47BE-4C28-8FC8-7FD3BABCE9E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402E286-AF39-4579-A5AD-16FA7FCA3379}" type="sibTrans" cxnId="{E90E12F5-47BE-4C28-8FC8-7FD3BABCE9E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85CB0C7-5E4D-489A-BC1A-564B75165CE6}">
      <dgm:prSet custT="1"/>
      <dgm:spPr/>
      <dgm:t>
        <a:bodyPr/>
        <a:lstStyle/>
        <a:p>
          <a:pPr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Формулирование критериев и ограничений принятия решений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46202DEE-1AD4-4EF3-81CC-C3CF0EF05039}" type="parTrans" cxnId="{4C7337C6-A07D-4FEC-904D-30CD746D824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9DB4DB3-44EA-41D2-BE5C-4ACE815B6B53}" type="sibTrans" cxnId="{4C7337C6-A07D-4FEC-904D-30CD746D824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462B89F-10F7-4717-8E93-87883F7A3416}">
      <dgm:prSet custT="1"/>
      <dgm:spPr/>
      <dgm:t>
        <a:bodyPr/>
        <a:lstStyle/>
        <a:p>
          <a:pPr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Выявление и анализ альтернатив, выбор лучшего варианта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2EC5383C-7F98-4A09-9A08-B751928CF7E4}" type="parTrans" cxnId="{5FFFDA74-CBF6-4E1D-A40A-7705AD33C5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7B114A5-76A8-47FA-AA08-3DB7E8C87A74}" type="sibTrans" cxnId="{5FFFDA74-CBF6-4E1D-A40A-7705AD33C5A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E150F1F-2F5A-43D5-BE2F-B9BA6A485387}">
      <dgm:prSet custT="1"/>
      <dgm:spPr/>
      <dgm:t>
        <a:bodyPr/>
        <a:lstStyle/>
        <a:p>
          <a:pPr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Реализация решения и контроль выполнения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6D028F72-720D-42D5-917E-2A4736E1531F}" type="parTrans" cxnId="{5498C52B-00AE-432E-92F0-371AA747CE8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39732CE-3233-4E46-985F-61FCD693C5C1}" type="sibTrans" cxnId="{5498C52B-00AE-432E-92F0-371AA747CE8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618A157-0E85-4829-8E76-BD3A77CB47AE}">
      <dgm:prSet custT="1"/>
      <dgm:spPr/>
      <dgm:t>
        <a:bodyPr/>
        <a:lstStyle/>
        <a:p>
          <a:pPr rtl="0"/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Оценка последствий принятого решения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8970F6CB-CB14-4AD5-86A2-F4A95B07AB9A}" type="parTrans" cxnId="{EEBB8952-1659-44F7-9E8C-3B8C09E622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6D6729F-7364-4BD6-BD5D-89487135B681}" type="sibTrans" cxnId="{EEBB8952-1659-44F7-9E8C-3B8C09E622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10FEB60-305E-433C-A92E-EA9A88AEB42B}" type="pres">
      <dgm:prSet presAssocID="{B5A33B79-EE56-4077-9664-D12C52884E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74E283-D5D2-41CA-80AD-D19B51EF4D77}" type="pres">
      <dgm:prSet presAssocID="{7618A157-0E85-4829-8E76-BD3A77CB47AE}" presName="boxAndChildren" presStyleCnt="0"/>
      <dgm:spPr/>
    </dgm:pt>
    <dgm:pt modelId="{5440606A-B758-402A-BADB-64AC2077FF50}" type="pres">
      <dgm:prSet presAssocID="{7618A157-0E85-4829-8E76-BD3A77CB47AE}" presName="parentTextBox" presStyleLbl="node1" presStyleIdx="0" presStyleCnt="5"/>
      <dgm:spPr/>
      <dgm:t>
        <a:bodyPr/>
        <a:lstStyle/>
        <a:p>
          <a:endParaRPr lang="ru-RU"/>
        </a:p>
      </dgm:t>
    </dgm:pt>
    <dgm:pt modelId="{82E3E951-C0B2-4289-ADD7-74CC11868247}" type="pres">
      <dgm:prSet presAssocID="{A39732CE-3233-4E46-985F-61FCD693C5C1}" presName="sp" presStyleCnt="0"/>
      <dgm:spPr/>
    </dgm:pt>
    <dgm:pt modelId="{8A45ECE0-DD29-4AD5-8B7B-EE411A683E8B}" type="pres">
      <dgm:prSet presAssocID="{5E150F1F-2F5A-43D5-BE2F-B9BA6A485387}" presName="arrowAndChildren" presStyleCnt="0"/>
      <dgm:spPr/>
    </dgm:pt>
    <dgm:pt modelId="{03F4DB17-6811-4F38-B090-A547B6512781}" type="pres">
      <dgm:prSet presAssocID="{5E150F1F-2F5A-43D5-BE2F-B9BA6A485387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C5DEC0D1-F73F-4BC2-BF0F-8B1B01914648}" type="pres">
      <dgm:prSet presAssocID="{A7B114A5-76A8-47FA-AA08-3DB7E8C87A74}" presName="sp" presStyleCnt="0"/>
      <dgm:spPr/>
    </dgm:pt>
    <dgm:pt modelId="{6BB83DDB-9C19-452F-94E8-6CB8A3122CD2}" type="pres">
      <dgm:prSet presAssocID="{F462B89F-10F7-4717-8E93-87883F7A3416}" presName="arrowAndChildren" presStyleCnt="0"/>
      <dgm:spPr/>
    </dgm:pt>
    <dgm:pt modelId="{ADD47A03-E50C-4537-8511-3BD973BF7DB6}" type="pres">
      <dgm:prSet presAssocID="{F462B89F-10F7-4717-8E93-87883F7A3416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3C4E74A1-A025-4D33-B0CC-F3B5DD712297}" type="pres">
      <dgm:prSet presAssocID="{C9DB4DB3-44EA-41D2-BE5C-4ACE815B6B53}" presName="sp" presStyleCnt="0"/>
      <dgm:spPr/>
    </dgm:pt>
    <dgm:pt modelId="{6EBE9124-2223-4A42-9497-AC5B81DC8745}" type="pres">
      <dgm:prSet presAssocID="{C85CB0C7-5E4D-489A-BC1A-564B75165CE6}" presName="arrowAndChildren" presStyleCnt="0"/>
      <dgm:spPr/>
    </dgm:pt>
    <dgm:pt modelId="{A5AE4939-B836-4C8A-84CD-103E7080F6B6}" type="pres">
      <dgm:prSet presAssocID="{C85CB0C7-5E4D-489A-BC1A-564B75165CE6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50D6F5D5-B244-481D-B42A-BE0496494E35}" type="pres">
      <dgm:prSet presAssocID="{C402E286-AF39-4579-A5AD-16FA7FCA3379}" presName="sp" presStyleCnt="0"/>
      <dgm:spPr/>
    </dgm:pt>
    <dgm:pt modelId="{11B9D937-7A33-46E3-8B7D-2B9F49EA0463}" type="pres">
      <dgm:prSet presAssocID="{0194C303-67CC-40BB-B92D-FEC9BC356C47}" presName="arrowAndChildren" presStyleCnt="0"/>
      <dgm:spPr/>
    </dgm:pt>
    <dgm:pt modelId="{B11EB5D4-C04C-4AA4-BB86-5B062E80581B}" type="pres">
      <dgm:prSet presAssocID="{0194C303-67CC-40BB-B92D-FEC9BC356C47}" presName="parentTextArrow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BA457A7D-679C-4D9D-AAEF-FDFFECA10C08}" type="presOf" srcId="{7618A157-0E85-4829-8E76-BD3A77CB47AE}" destId="{5440606A-B758-402A-BADB-64AC2077FF50}" srcOrd="0" destOrd="0" presId="urn:microsoft.com/office/officeart/2005/8/layout/process4"/>
    <dgm:cxn modelId="{9FB21402-C45B-405E-AB01-35E086114AF7}" type="presOf" srcId="{F462B89F-10F7-4717-8E93-87883F7A3416}" destId="{ADD47A03-E50C-4537-8511-3BD973BF7DB6}" srcOrd="0" destOrd="0" presId="urn:microsoft.com/office/officeart/2005/8/layout/process4"/>
    <dgm:cxn modelId="{16920CE2-F106-4460-A4C4-5D4D3425EB38}" type="presOf" srcId="{B5A33B79-EE56-4077-9664-D12C52884E3F}" destId="{D10FEB60-305E-433C-A92E-EA9A88AEB42B}" srcOrd="0" destOrd="0" presId="urn:microsoft.com/office/officeart/2005/8/layout/process4"/>
    <dgm:cxn modelId="{5498C52B-00AE-432E-92F0-371AA747CE85}" srcId="{B5A33B79-EE56-4077-9664-D12C52884E3F}" destId="{5E150F1F-2F5A-43D5-BE2F-B9BA6A485387}" srcOrd="3" destOrd="0" parTransId="{6D028F72-720D-42D5-917E-2A4736E1531F}" sibTransId="{A39732CE-3233-4E46-985F-61FCD693C5C1}"/>
    <dgm:cxn modelId="{7536C23A-9E0F-49A5-B789-71D246171022}" type="presOf" srcId="{5E150F1F-2F5A-43D5-BE2F-B9BA6A485387}" destId="{03F4DB17-6811-4F38-B090-A547B6512781}" srcOrd="0" destOrd="0" presId="urn:microsoft.com/office/officeart/2005/8/layout/process4"/>
    <dgm:cxn modelId="{4C7337C6-A07D-4FEC-904D-30CD746D8246}" srcId="{B5A33B79-EE56-4077-9664-D12C52884E3F}" destId="{C85CB0C7-5E4D-489A-BC1A-564B75165CE6}" srcOrd="1" destOrd="0" parTransId="{46202DEE-1AD4-4EF3-81CC-C3CF0EF05039}" sibTransId="{C9DB4DB3-44EA-41D2-BE5C-4ACE815B6B53}"/>
    <dgm:cxn modelId="{5FFFDA74-CBF6-4E1D-A40A-7705AD33C5A4}" srcId="{B5A33B79-EE56-4077-9664-D12C52884E3F}" destId="{F462B89F-10F7-4717-8E93-87883F7A3416}" srcOrd="2" destOrd="0" parTransId="{2EC5383C-7F98-4A09-9A08-B751928CF7E4}" sibTransId="{A7B114A5-76A8-47FA-AA08-3DB7E8C87A74}"/>
    <dgm:cxn modelId="{EEBB8952-1659-44F7-9E8C-3B8C09E622D1}" srcId="{B5A33B79-EE56-4077-9664-D12C52884E3F}" destId="{7618A157-0E85-4829-8E76-BD3A77CB47AE}" srcOrd="4" destOrd="0" parTransId="{8970F6CB-CB14-4AD5-86A2-F4A95B07AB9A}" sibTransId="{76D6729F-7364-4BD6-BD5D-89487135B681}"/>
    <dgm:cxn modelId="{E90E12F5-47BE-4C28-8FC8-7FD3BABCE9E0}" srcId="{B5A33B79-EE56-4077-9664-D12C52884E3F}" destId="{0194C303-67CC-40BB-B92D-FEC9BC356C47}" srcOrd="0" destOrd="0" parTransId="{AD582FFE-260F-4B0C-9C9F-57E01579020A}" sibTransId="{C402E286-AF39-4579-A5AD-16FA7FCA3379}"/>
    <dgm:cxn modelId="{59803F96-9DD1-4577-8F8E-A00515B7ABEF}" type="presOf" srcId="{C85CB0C7-5E4D-489A-BC1A-564B75165CE6}" destId="{A5AE4939-B836-4C8A-84CD-103E7080F6B6}" srcOrd="0" destOrd="0" presId="urn:microsoft.com/office/officeart/2005/8/layout/process4"/>
    <dgm:cxn modelId="{018FF25B-BEF5-4886-9683-68A97BEAD104}" type="presOf" srcId="{0194C303-67CC-40BB-B92D-FEC9BC356C47}" destId="{B11EB5D4-C04C-4AA4-BB86-5B062E80581B}" srcOrd="0" destOrd="0" presId="urn:microsoft.com/office/officeart/2005/8/layout/process4"/>
    <dgm:cxn modelId="{6203A78F-73C8-4BD1-8247-A52B384F2A78}" type="presParOf" srcId="{D10FEB60-305E-433C-A92E-EA9A88AEB42B}" destId="{8374E283-D5D2-41CA-80AD-D19B51EF4D77}" srcOrd="0" destOrd="0" presId="urn:microsoft.com/office/officeart/2005/8/layout/process4"/>
    <dgm:cxn modelId="{B69E12B3-3712-40E7-A708-9061083F141C}" type="presParOf" srcId="{8374E283-D5D2-41CA-80AD-D19B51EF4D77}" destId="{5440606A-B758-402A-BADB-64AC2077FF50}" srcOrd="0" destOrd="0" presId="urn:microsoft.com/office/officeart/2005/8/layout/process4"/>
    <dgm:cxn modelId="{F35052FC-634F-46F8-85A2-4EB1058D1736}" type="presParOf" srcId="{D10FEB60-305E-433C-A92E-EA9A88AEB42B}" destId="{82E3E951-C0B2-4289-ADD7-74CC11868247}" srcOrd="1" destOrd="0" presId="urn:microsoft.com/office/officeart/2005/8/layout/process4"/>
    <dgm:cxn modelId="{6B181DF3-441D-42B7-931F-BC204B3B0B90}" type="presParOf" srcId="{D10FEB60-305E-433C-A92E-EA9A88AEB42B}" destId="{8A45ECE0-DD29-4AD5-8B7B-EE411A683E8B}" srcOrd="2" destOrd="0" presId="urn:microsoft.com/office/officeart/2005/8/layout/process4"/>
    <dgm:cxn modelId="{079F0842-C67F-4AC8-A9A6-382E97326910}" type="presParOf" srcId="{8A45ECE0-DD29-4AD5-8B7B-EE411A683E8B}" destId="{03F4DB17-6811-4F38-B090-A547B6512781}" srcOrd="0" destOrd="0" presId="urn:microsoft.com/office/officeart/2005/8/layout/process4"/>
    <dgm:cxn modelId="{4F5BCF05-1110-419A-96C7-79F4F4FD3F21}" type="presParOf" srcId="{D10FEB60-305E-433C-A92E-EA9A88AEB42B}" destId="{C5DEC0D1-F73F-4BC2-BF0F-8B1B01914648}" srcOrd="3" destOrd="0" presId="urn:microsoft.com/office/officeart/2005/8/layout/process4"/>
    <dgm:cxn modelId="{98EA52E6-179F-4FA9-92BD-06EF4DC38F13}" type="presParOf" srcId="{D10FEB60-305E-433C-A92E-EA9A88AEB42B}" destId="{6BB83DDB-9C19-452F-94E8-6CB8A3122CD2}" srcOrd="4" destOrd="0" presId="urn:microsoft.com/office/officeart/2005/8/layout/process4"/>
    <dgm:cxn modelId="{43595211-169F-4FC4-9FD6-2BDBD786DB55}" type="presParOf" srcId="{6BB83DDB-9C19-452F-94E8-6CB8A3122CD2}" destId="{ADD47A03-E50C-4537-8511-3BD973BF7DB6}" srcOrd="0" destOrd="0" presId="urn:microsoft.com/office/officeart/2005/8/layout/process4"/>
    <dgm:cxn modelId="{44250372-3B37-4C84-9CD1-85B434BC827D}" type="presParOf" srcId="{D10FEB60-305E-433C-A92E-EA9A88AEB42B}" destId="{3C4E74A1-A025-4D33-B0CC-F3B5DD712297}" srcOrd="5" destOrd="0" presId="urn:microsoft.com/office/officeart/2005/8/layout/process4"/>
    <dgm:cxn modelId="{D4652A53-0292-4B6A-9D17-B5CFE750AB7A}" type="presParOf" srcId="{D10FEB60-305E-433C-A92E-EA9A88AEB42B}" destId="{6EBE9124-2223-4A42-9497-AC5B81DC8745}" srcOrd="6" destOrd="0" presId="urn:microsoft.com/office/officeart/2005/8/layout/process4"/>
    <dgm:cxn modelId="{ED1870D0-6562-4BA9-A919-1DF6B75D9532}" type="presParOf" srcId="{6EBE9124-2223-4A42-9497-AC5B81DC8745}" destId="{A5AE4939-B836-4C8A-84CD-103E7080F6B6}" srcOrd="0" destOrd="0" presId="urn:microsoft.com/office/officeart/2005/8/layout/process4"/>
    <dgm:cxn modelId="{B4FEB03D-689D-44F4-BA68-BB20B5EE3566}" type="presParOf" srcId="{D10FEB60-305E-433C-A92E-EA9A88AEB42B}" destId="{50D6F5D5-B244-481D-B42A-BE0496494E35}" srcOrd="7" destOrd="0" presId="urn:microsoft.com/office/officeart/2005/8/layout/process4"/>
    <dgm:cxn modelId="{0BA68E60-DA0D-4AB3-A8E9-CAC34D86D8F0}" type="presParOf" srcId="{D10FEB60-305E-433C-A92E-EA9A88AEB42B}" destId="{11B9D937-7A33-46E3-8B7D-2B9F49EA0463}" srcOrd="8" destOrd="0" presId="urn:microsoft.com/office/officeart/2005/8/layout/process4"/>
    <dgm:cxn modelId="{9352EACE-790B-41CE-B313-AAD8E972D766}" type="presParOf" srcId="{11B9D937-7A33-46E3-8B7D-2B9F49EA0463}" destId="{B11EB5D4-C04C-4AA4-BB86-5B062E80581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A425A5-D3A9-401C-8790-BF94FFA23A09}" type="doc">
      <dgm:prSet loTypeId="urn:microsoft.com/office/officeart/2005/8/layout/radial5" loCatId="relationship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E4D5BFF6-06F5-4DEF-89DF-75233360747E}">
      <dgm:prSet phldrT="[Текст]"/>
      <dgm:spPr>
        <a:solidFill>
          <a:srgbClr val="FFC000"/>
        </a:solidFill>
      </dgm:spPr>
      <dgm:t>
        <a:bodyPr/>
        <a:lstStyle/>
        <a:p>
          <a:r>
            <a:rPr lang="ru-RU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ПРОБЛЕМА</a:t>
          </a:r>
          <a:endParaRPr lang="ru-RU" b="1" i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34AD6D1-BDFB-4422-B66A-E135E00635B9}" type="parTrans" cxnId="{21CC52DD-0AD7-4FEF-876B-AFBB5251AE2D}">
      <dgm:prSet/>
      <dgm:spPr/>
      <dgm:t>
        <a:bodyPr/>
        <a:lstStyle/>
        <a:p>
          <a:endParaRPr lang="ru-RU"/>
        </a:p>
      </dgm:t>
    </dgm:pt>
    <dgm:pt modelId="{BC2E3D44-B529-49F9-ADF5-61B4C476D3D8}" type="sibTrans" cxnId="{21CC52DD-0AD7-4FEF-876B-AFBB5251AE2D}">
      <dgm:prSet/>
      <dgm:spPr/>
      <dgm:t>
        <a:bodyPr/>
        <a:lstStyle/>
        <a:p>
          <a:endParaRPr lang="ru-RU"/>
        </a:p>
      </dgm:t>
    </dgm:pt>
    <dgm:pt modelId="{22E5298B-5ACE-491C-A94C-1E987F578B5A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2400" i="1" dirty="0" smtClean="0">
              <a:latin typeface="Times New Roman" pitchFamily="18" charset="0"/>
              <a:cs typeface="Times New Roman" pitchFamily="18" charset="0"/>
            </a:rPr>
            <a:t>Ситуация (поставленная цель не достигнута)</a:t>
          </a:r>
          <a:endParaRPr lang="ru-RU" sz="2400" i="1" dirty="0">
            <a:latin typeface="Times New Roman" pitchFamily="18" charset="0"/>
            <a:cs typeface="Times New Roman" pitchFamily="18" charset="0"/>
          </a:endParaRPr>
        </a:p>
      </dgm:t>
    </dgm:pt>
    <dgm:pt modelId="{11222EF1-16E7-4D0C-A069-A1F47D38B6DB}" type="parTrans" cxnId="{52508789-C68E-4DF1-A21F-25B580F150D3}">
      <dgm:prSet/>
      <dgm:spPr>
        <a:ln w="38100"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DD9DF81A-443E-4FF4-B5D2-DDE0F38F7FC8}" type="sibTrans" cxnId="{52508789-C68E-4DF1-A21F-25B580F150D3}">
      <dgm:prSet/>
      <dgm:spPr/>
      <dgm:t>
        <a:bodyPr/>
        <a:lstStyle/>
        <a:p>
          <a:endParaRPr lang="ru-RU"/>
        </a:p>
      </dgm:t>
    </dgm:pt>
    <dgm:pt modelId="{9D825D4A-C20C-4C0E-AD7C-1CFCD9235E63}">
      <dgm:prSet phldrT="[Текст]" custT="1"/>
      <dgm:spPr>
        <a:solidFill>
          <a:srgbClr val="002060"/>
        </a:solidFill>
      </dgm:spPr>
      <dgm:t>
        <a:bodyPr/>
        <a:lstStyle/>
        <a:p>
          <a:r>
            <a:rPr lang="ru-RU" sz="2300" i="1" dirty="0" smtClean="0">
              <a:latin typeface="Times New Roman" pitchFamily="18" charset="0"/>
              <a:cs typeface="Times New Roman" pitchFamily="18" charset="0"/>
            </a:rPr>
            <a:t>Потенциальная возможность</a:t>
          </a:r>
          <a:endParaRPr lang="ru-RU" sz="2300" i="1" dirty="0">
            <a:latin typeface="Times New Roman" pitchFamily="18" charset="0"/>
            <a:cs typeface="Times New Roman" pitchFamily="18" charset="0"/>
          </a:endParaRPr>
        </a:p>
      </dgm:t>
    </dgm:pt>
    <dgm:pt modelId="{84AAA409-4D25-4C6C-ABDC-2C1E71DEFB3D}" type="parTrans" cxnId="{FBE7D950-6E11-42C2-83AC-56ECC4FDE402}">
      <dgm:prSet/>
      <dgm:spPr>
        <a:ln w="28575">
          <a:solidFill>
            <a:schemeClr val="tx1">
              <a:lumMod val="65000"/>
              <a:lumOff val="35000"/>
            </a:schemeClr>
          </a:solidFill>
        </a:ln>
      </dgm:spPr>
      <dgm:t>
        <a:bodyPr/>
        <a:lstStyle/>
        <a:p>
          <a:endParaRPr lang="ru-RU"/>
        </a:p>
      </dgm:t>
    </dgm:pt>
    <dgm:pt modelId="{C8E1F708-A22A-4DBA-833C-CE63A4A60DE3}" type="sibTrans" cxnId="{FBE7D950-6E11-42C2-83AC-56ECC4FDE402}">
      <dgm:prSet/>
      <dgm:spPr/>
      <dgm:t>
        <a:bodyPr/>
        <a:lstStyle/>
        <a:p>
          <a:endParaRPr lang="ru-RU"/>
        </a:p>
      </dgm:t>
    </dgm:pt>
    <dgm:pt modelId="{F36ADD29-F5E9-42F1-9EAF-582253524924}" type="pres">
      <dgm:prSet presAssocID="{2DA425A5-D3A9-401C-8790-BF94FFA23A0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BA8DCD-58D2-4A5A-AA82-C7198A7F85B6}" type="pres">
      <dgm:prSet presAssocID="{E4D5BFF6-06F5-4DEF-89DF-75233360747E}" presName="centerShape" presStyleLbl="node0" presStyleIdx="0" presStyleCnt="1" custScaleX="193382" custScaleY="193382" custLinFactNeighborX="-2305" custLinFactNeighborY="-33522"/>
      <dgm:spPr/>
      <dgm:t>
        <a:bodyPr/>
        <a:lstStyle/>
        <a:p>
          <a:endParaRPr lang="ru-RU"/>
        </a:p>
      </dgm:t>
    </dgm:pt>
    <dgm:pt modelId="{478E8B2B-BB9C-4093-8066-3923895D29CA}" type="pres">
      <dgm:prSet presAssocID="{11222EF1-16E7-4D0C-A069-A1F47D38B6DB}" presName="parTrans" presStyleLbl="sibTrans2D1" presStyleIdx="0" presStyleCnt="2"/>
      <dgm:spPr/>
      <dgm:t>
        <a:bodyPr/>
        <a:lstStyle/>
        <a:p>
          <a:endParaRPr lang="ru-RU"/>
        </a:p>
      </dgm:t>
    </dgm:pt>
    <dgm:pt modelId="{A246B5C4-6350-4F9B-84C9-5F8D4B1C9F24}" type="pres">
      <dgm:prSet presAssocID="{11222EF1-16E7-4D0C-A069-A1F47D38B6DB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1212A341-B054-464D-A5BF-7102800097E2}" type="pres">
      <dgm:prSet presAssocID="{22E5298B-5ACE-491C-A94C-1E987F578B5A}" presName="node" presStyleLbl="node1" presStyleIdx="0" presStyleCnt="2" custScaleX="237769" custScaleY="164986" custRadScaleRad="134841" custRadScaleInc="-129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809163-CE3E-4AAB-A4DD-071C9A769286}" type="pres">
      <dgm:prSet presAssocID="{84AAA409-4D25-4C6C-ABDC-2C1E71DEFB3D}" presName="parTrans" presStyleLbl="sibTrans2D1" presStyleIdx="1" presStyleCnt="2"/>
      <dgm:spPr/>
      <dgm:t>
        <a:bodyPr/>
        <a:lstStyle/>
        <a:p>
          <a:endParaRPr lang="ru-RU"/>
        </a:p>
      </dgm:t>
    </dgm:pt>
    <dgm:pt modelId="{241CDA6A-73C7-4B50-BAAF-A3F1FA62E735}" type="pres">
      <dgm:prSet presAssocID="{84AAA409-4D25-4C6C-ABDC-2C1E71DEFB3D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6B98628A-6F21-429A-B9D0-914166D66156}" type="pres">
      <dgm:prSet presAssocID="{9D825D4A-C20C-4C0E-AD7C-1CFCD9235E63}" presName="node" presStyleLbl="node1" presStyleIdx="1" presStyleCnt="2" custScaleX="233058" custScaleY="164076" custRadScaleRad="137723" custRadScaleInc="-710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0CE40B-A5DB-4C64-A06C-2833D30F1D9F}" type="presOf" srcId="{84AAA409-4D25-4C6C-ABDC-2C1E71DEFB3D}" destId="{BE809163-CE3E-4AAB-A4DD-071C9A769286}" srcOrd="0" destOrd="0" presId="urn:microsoft.com/office/officeart/2005/8/layout/radial5"/>
    <dgm:cxn modelId="{9249C7A6-3A7A-4042-8457-17FE99D4DDEE}" type="presOf" srcId="{9D825D4A-C20C-4C0E-AD7C-1CFCD9235E63}" destId="{6B98628A-6F21-429A-B9D0-914166D66156}" srcOrd="0" destOrd="0" presId="urn:microsoft.com/office/officeart/2005/8/layout/radial5"/>
    <dgm:cxn modelId="{423F2AA0-3C4F-4C63-B3D5-517D05C8A7FD}" type="presOf" srcId="{22E5298B-5ACE-491C-A94C-1E987F578B5A}" destId="{1212A341-B054-464D-A5BF-7102800097E2}" srcOrd="0" destOrd="0" presId="urn:microsoft.com/office/officeart/2005/8/layout/radial5"/>
    <dgm:cxn modelId="{21CC52DD-0AD7-4FEF-876B-AFBB5251AE2D}" srcId="{2DA425A5-D3A9-401C-8790-BF94FFA23A09}" destId="{E4D5BFF6-06F5-4DEF-89DF-75233360747E}" srcOrd="0" destOrd="0" parTransId="{934AD6D1-BDFB-4422-B66A-E135E00635B9}" sibTransId="{BC2E3D44-B529-49F9-ADF5-61B4C476D3D8}"/>
    <dgm:cxn modelId="{61B585F1-04AE-4C47-8B4B-D45CB0881D10}" type="presOf" srcId="{E4D5BFF6-06F5-4DEF-89DF-75233360747E}" destId="{0EBA8DCD-58D2-4A5A-AA82-C7198A7F85B6}" srcOrd="0" destOrd="0" presId="urn:microsoft.com/office/officeart/2005/8/layout/radial5"/>
    <dgm:cxn modelId="{28443508-A016-4533-A56D-38A614E4588C}" type="presOf" srcId="{84AAA409-4D25-4C6C-ABDC-2C1E71DEFB3D}" destId="{241CDA6A-73C7-4B50-BAAF-A3F1FA62E735}" srcOrd="1" destOrd="0" presId="urn:microsoft.com/office/officeart/2005/8/layout/radial5"/>
    <dgm:cxn modelId="{30425624-1CAE-4D05-91B7-8E69DA298BA0}" type="presOf" srcId="{11222EF1-16E7-4D0C-A069-A1F47D38B6DB}" destId="{A246B5C4-6350-4F9B-84C9-5F8D4B1C9F24}" srcOrd="1" destOrd="0" presId="urn:microsoft.com/office/officeart/2005/8/layout/radial5"/>
    <dgm:cxn modelId="{02B458CD-FE4D-4F58-9FB7-08B1EA6F287D}" type="presOf" srcId="{11222EF1-16E7-4D0C-A069-A1F47D38B6DB}" destId="{478E8B2B-BB9C-4093-8066-3923895D29CA}" srcOrd="0" destOrd="0" presId="urn:microsoft.com/office/officeart/2005/8/layout/radial5"/>
    <dgm:cxn modelId="{FBE7D950-6E11-42C2-83AC-56ECC4FDE402}" srcId="{E4D5BFF6-06F5-4DEF-89DF-75233360747E}" destId="{9D825D4A-C20C-4C0E-AD7C-1CFCD9235E63}" srcOrd="1" destOrd="0" parTransId="{84AAA409-4D25-4C6C-ABDC-2C1E71DEFB3D}" sibTransId="{C8E1F708-A22A-4DBA-833C-CE63A4A60DE3}"/>
    <dgm:cxn modelId="{213A9AC3-DE4C-4A81-B589-F2213AB01BDE}" type="presOf" srcId="{2DA425A5-D3A9-401C-8790-BF94FFA23A09}" destId="{F36ADD29-F5E9-42F1-9EAF-582253524924}" srcOrd="0" destOrd="0" presId="urn:microsoft.com/office/officeart/2005/8/layout/radial5"/>
    <dgm:cxn modelId="{52508789-C68E-4DF1-A21F-25B580F150D3}" srcId="{E4D5BFF6-06F5-4DEF-89DF-75233360747E}" destId="{22E5298B-5ACE-491C-A94C-1E987F578B5A}" srcOrd="0" destOrd="0" parTransId="{11222EF1-16E7-4D0C-A069-A1F47D38B6DB}" sibTransId="{DD9DF81A-443E-4FF4-B5D2-DDE0F38F7FC8}"/>
    <dgm:cxn modelId="{22EB99CA-70D4-484F-B9DA-CF90DDC6E57A}" type="presParOf" srcId="{F36ADD29-F5E9-42F1-9EAF-582253524924}" destId="{0EBA8DCD-58D2-4A5A-AA82-C7198A7F85B6}" srcOrd="0" destOrd="0" presId="urn:microsoft.com/office/officeart/2005/8/layout/radial5"/>
    <dgm:cxn modelId="{88CC26CE-CE93-4D8A-9F50-F8DAC3ECB745}" type="presParOf" srcId="{F36ADD29-F5E9-42F1-9EAF-582253524924}" destId="{478E8B2B-BB9C-4093-8066-3923895D29CA}" srcOrd="1" destOrd="0" presId="urn:microsoft.com/office/officeart/2005/8/layout/radial5"/>
    <dgm:cxn modelId="{5002B70E-8620-4087-9A39-F0237048B5FB}" type="presParOf" srcId="{478E8B2B-BB9C-4093-8066-3923895D29CA}" destId="{A246B5C4-6350-4F9B-84C9-5F8D4B1C9F24}" srcOrd="0" destOrd="0" presId="urn:microsoft.com/office/officeart/2005/8/layout/radial5"/>
    <dgm:cxn modelId="{45F529C6-8A3E-4933-88B3-6BDDA1F5B84B}" type="presParOf" srcId="{F36ADD29-F5E9-42F1-9EAF-582253524924}" destId="{1212A341-B054-464D-A5BF-7102800097E2}" srcOrd="2" destOrd="0" presId="urn:microsoft.com/office/officeart/2005/8/layout/radial5"/>
    <dgm:cxn modelId="{92865E79-63CF-4E04-AED0-9260C73D80F9}" type="presParOf" srcId="{F36ADD29-F5E9-42F1-9EAF-582253524924}" destId="{BE809163-CE3E-4AAB-A4DD-071C9A769286}" srcOrd="3" destOrd="0" presId="urn:microsoft.com/office/officeart/2005/8/layout/radial5"/>
    <dgm:cxn modelId="{663D9E31-E963-471A-BC72-880DB97C91B1}" type="presParOf" srcId="{BE809163-CE3E-4AAB-A4DD-071C9A769286}" destId="{241CDA6A-73C7-4B50-BAAF-A3F1FA62E735}" srcOrd="0" destOrd="0" presId="urn:microsoft.com/office/officeart/2005/8/layout/radial5"/>
    <dgm:cxn modelId="{82B86222-8457-431B-AE03-03A3A5B03F27}" type="presParOf" srcId="{F36ADD29-F5E9-42F1-9EAF-582253524924}" destId="{6B98628A-6F21-429A-B9D0-914166D66156}" srcOrd="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759F89-6233-4961-8B39-378D1BADE334}" type="doc">
      <dgm:prSet loTypeId="urn:microsoft.com/office/officeart/2005/8/layout/hierarchy2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61FF281A-FA22-49C4-AB80-DF743898C0A3}">
      <dgm:prSet phldrT="[Текст]" custT="1"/>
      <dgm:spPr/>
      <dgm:t>
        <a:bodyPr/>
        <a:lstStyle/>
        <a:p>
          <a:r>
            <a:rPr lang="ru-RU" sz="2800" b="1" i="1" dirty="0" smtClean="0">
              <a:latin typeface="Times New Roman" pitchFamily="18" charset="0"/>
              <a:cs typeface="Times New Roman" pitchFamily="18" charset="0"/>
            </a:rPr>
            <a:t>Цель (решение проблемы)</a:t>
          </a:r>
          <a:endParaRPr lang="ru-RU" sz="2800" b="1" i="1" dirty="0">
            <a:latin typeface="Times New Roman" pitchFamily="18" charset="0"/>
            <a:cs typeface="Times New Roman" pitchFamily="18" charset="0"/>
          </a:endParaRPr>
        </a:p>
      </dgm:t>
    </dgm:pt>
    <dgm:pt modelId="{B4CA22CD-05F8-4B2F-8735-9E6889C2F9C0}" type="parTrans" cxnId="{3F8F4271-8FB9-4782-9511-803C8A2595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96B1652-B4F6-4CED-80D3-DB07FBF92A49}" type="sibTrans" cxnId="{3F8F4271-8FB9-4782-9511-803C8A2595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136301F-69EF-4F1F-B969-4AB8C3DE2902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Возможный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исход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17D02BAD-BF48-408D-8B0D-6DE1D2ADCD33}" type="parTrans" cxnId="{BB0B650D-B1F0-4AF5-9BE9-82AFF462961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FE5D460-CDD7-4C1D-B95F-A15CDFD6E3E6}" type="sibTrans" cxnId="{BB0B650D-B1F0-4AF5-9BE9-82AFF462961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77720B8-C009-4374-9415-CFF7702D75B1}">
      <dgm:prSet phldrT="[Текст]" custT="1"/>
      <dgm:spPr>
        <a:noFill/>
        <a:ln>
          <a:noFill/>
        </a:ln>
      </dgm:spPr>
      <dgm:t>
        <a:bodyPr/>
        <a:lstStyle/>
        <a:p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B324D37-3554-4C7D-BD08-AF4141887261}" type="parTrans" cxnId="{74172A77-C922-4EE2-8E3F-C5515484196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F3BC80A-27D2-412C-8C43-BD44417786C4}" type="sibTrans" cxnId="{74172A77-C922-4EE2-8E3F-C5515484196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53A1544-244E-42A5-8F56-1460A60EC9B8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Возможный</a:t>
          </a:r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исход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52176232-A127-4C97-AE3F-BB1A2D7D2172}" type="parTrans" cxnId="{2DC4163B-6424-4A12-8742-4AC0EB59D1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8D52C19-1371-470A-97B0-3A57C32DC469}" type="sibTrans" cxnId="{2DC4163B-6424-4A12-8742-4AC0EB59D10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7EAB6DB-A957-4C00-8BDC-8B0A317C3D16}">
      <dgm:prSet phldrT="[Текст]" custT="1"/>
      <dgm:spPr>
        <a:noFill/>
        <a:ln>
          <a:noFill/>
        </a:ln>
      </dgm:spPr>
      <dgm:t>
        <a:bodyPr/>
        <a:lstStyle/>
        <a:p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5B62C93B-6C6E-4163-94EE-2DB95E4D8F73}" type="parTrans" cxnId="{953EC78B-BA1F-4009-AD7C-2FC25B9EBEE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71A5C40-72B8-41F7-86D9-668729E038FD}" type="sibTrans" cxnId="{953EC78B-BA1F-4009-AD7C-2FC25B9EBEE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FCC8AB-FFA5-40F7-B980-36F6DD64CD5D}">
      <dgm:prSet phldrT="[Текст]" custT="1"/>
      <dgm:spPr>
        <a:noFill/>
        <a:ln>
          <a:noFill/>
        </a:ln>
      </dgm:spPr>
      <dgm:t>
        <a:bodyPr/>
        <a:lstStyle/>
        <a:p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E433213-3609-4663-ACB4-BA6BAC30640C}" type="sibTrans" cxnId="{A6FAD251-5506-4ADA-AEDE-92360CCF0E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B1778BD-D6AE-46D3-9A0E-F32457A0B5BA}" type="parTrans" cxnId="{A6FAD251-5506-4ADA-AEDE-92360CCF0E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4BC8B38-769D-47F8-8F62-566409FA7BF3}" type="pres">
      <dgm:prSet presAssocID="{F6759F89-6233-4961-8B39-378D1BADE33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B873689-11B0-4E2C-B77F-5E9EBD01CCD5}" type="pres">
      <dgm:prSet presAssocID="{61FF281A-FA22-49C4-AB80-DF743898C0A3}" presName="root1" presStyleCnt="0"/>
      <dgm:spPr/>
      <dgm:t>
        <a:bodyPr/>
        <a:lstStyle/>
        <a:p>
          <a:endParaRPr lang="ru-RU"/>
        </a:p>
      </dgm:t>
    </dgm:pt>
    <dgm:pt modelId="{5F6C2BC9-7DED-49CE-ABD6-E9BE6D8A8F89}" type="pres">
      <dgm:prSet presAssocID="{61FF281A-FA22-49C4-AB80-DF743898C0A3}" presName="LevelOneTextNode" presStyleLbl="node0" presStyleIdx="0" presStyleCnt="1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92DE48DC-EFD3-410D-94DD-B482A8781E4C}" type="pres">
      <dgm:prSet presAssocID="{61FF281A-FA22-49C4-AB80-DF743898C0A3}" presName="level2hierChild" presStyleCnt="0"/>
      <dgm:spPr/>
      <dgm:t>
        <a:bodyPr/>
        <a:lstStyle/>
        <a:p>
          <a:endParaRPr lang="ru-RU"/>
        </a:p>
      </dgm:t>
    </dgm:pt>
    <dgm:pt modelId="{CFFA8052-8A9F-4F23-BB19-55F9BCEA60B3}" type="pres">
      <dgm:prSet presAssocID="{17D02BAD-BF48-408D-8B0D-6DE1D2ADCD33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D9CE42AF-D81D-46A2-BD7A-6178EF5A828D}" type="pres">
      <dgm:prSet presAssocID="{17D02BAD-BF48-408D-8B0D-6DE1D2ADCD33}" presName="connTx" presStyleLbl="parChTrans1D2" presStyleIdx="0" presStyleCnt="2"/>
      <dgm:spPr/>
      <dgm:t>
        <a:bodyPr/>
        <a:lstStyle/>
        <a:p>
          <a:endParaRPr lang="ru-RU"/>
        </a:p>
      </dgm:t>
    </dgm:pt>
    <dgm:pt modelId="{E790237B-F80F-4F71-A5A9-CBCA743FE231}" type="pres">
      <dgm:prSet presAssocID="{8136301F-69EF-4F1F-B969-4AB8C3DE2902}" presName="root2" presStyleCnt="0"/>
      <dgm:spPr/>
      <dgm:t>
        <a:bodyPr/>
        <a:lstStyle/>
        <a:p>
          <a:endParaRPr lang="ru-RU"/>
        </a:p>
      </dgm:t>
    </dgm:pt>
    <dgm:pt modelId="{990DF7BF-B774-4B5F-806C-10EB177ECF76}" type="pres">
      <dgm:prSet presAssocID="{8136301F-69EF-4F1F-B969-4AB8C3DE2902}" presName="LevelTwoTextNode" presStyleLbl="node2" presStyleIdx="0" presStyleCnt="2" custScaleX="91392" custScaleY="140992" custLinFactNeighborX="20886" custLinFactNeighborY="-691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859B26AF-80C3-4986-AE2B-C0005BAFAE2A}" type="pres">
      <dgm:prSet presAssocID="{8136301F-69EF-4F1F-B969-4AB8C3DE2902}" presName="level3hierChild" presStyleCnt="0"/>
      <dgm:spPr/>
      <dgm:t>
        <a:bodyPr/>
        <a:lstStyle/>
        <a:p>
          <a:endParaRPr lang="ru-RU"/>
        </a:p>
      </dgm:t>
    </dgm:pt>
    <dgm:pt modelId="{FAA94FCB-0120-4943-A95C-C836D84B8D9F}" type="pres">
      <dgm:prSet presAssocID="{1B1778BD-D6AE-46D3-9A0E-F32457A0B5BA}" presName="conn2-1" presStyleLbl="parChTrans1D3" presStyleIdx="0" presStyleCnt="3"/>
      <dgm:spPr/>
      <dgm:t>
        <a:bodyPr/>
        <a:lstStyle/>
        <a:p>
          <a:endParaRPr lang="ru-RU"/>
        </a:p>
      </dgm:t>
    </dgm:pt>
    <dgm:pt modelId="{052529BF-5147-46A2-9A5C-B980E682061D}" type="pres">
      <dgm:prSet presAssocID="{1B1778BD-D6AE-46D3-9A0E-F32457A0B5BA}" presName="connTx" presStyleLbl="parChTrans1D3" presStyleIdx="0" presStyleCnt="3"/>
      <dgm:spPr/>
      <dgm:t>
        <a:bodyPr/>
        <a:lstStyle/>
        <a:p>
          <a:endParaRPr lang="ru-RU"/>
        </a:p>
      </dgm:t>
    </dgm:pt>
    <dgm:pt modelId="{B4FC6133-5D5D-4374-9783-493AD4B91D8A}" type="pres">
      <dgm:prSet presAssocID="{C6FCC8AB-FFA5-40F7-B980-36F6DD64CD5D}" presName="root2" presStyleCnt="0"/>
      <dgm:spPr/>
      <dgm:t>
        <a:bodyPr/>
        <a:lstStyle/>
        <a:p>
          <a:endParaRPr lang="ru-RU"/>
        </a:p>
      </dgm:t>
    </dgm:pt>
    <dgm:pt modelId="{60BE02BA-3F9E-4409-97BF-A9A3C80524D0}" type="pres">
      <dgm:prSet presAssocID="{C6FCC8AB-FFA5-40F7-B980-36F6DD64CD5D}" presName="LevelTwoTextNode" presStyleLbl="node3" presStyleIdx="0" presStyleCnt="3" custScaleX="73805" custScaleY="1009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98067B-27D8-43EE-AD0B-1792F0656B9A}" type="pres">
      <dgm:prSet presAssocID="{C6FCC8AB-FFA5-40F7-B980-36F6DD64CD5D}" presName="level3hierChild" presStyleCnt="0"/>
      <dgm:spPr/>
      <dgm:t>
        <a:bodyPr/>
        <a:lstStyle/>
        <a:p>
          <a:endParaRPr lang="ru-RU"/>
        </a:p>
      </dgm:t>
    </dgm:pt>
    <dgm:pt modelId="{8A4934D5-5DD8-46B7-9A79-F6123C036171}" type="pres">
      <dgm:prSet presAssocID="{2B324D37-3554-4C7D-BD08-AF4141887261}" presName="conn2-1" presStyleLbl="parChTrans1D3" presStyleIdx="1" presStyleCnt="3"/>
      <dgm:spPr/>
      <dgm:t>
        <a:bodyPr/>
        <a:lstStyle/>
        <a:p>
          <a:endParaRPr lang="ru-RU"/>
        </a:p>
      </dgm:t>
    </dgm:pt>
    <dgm:pt modelId="{34C8497F-35CC-465D-B951-BDD1FB124C28}" type="pres">
      <dgm:prSet presAssocID="{2B324D37-3554-4C7D-BD08-AF4141887261}" presName="connTx" presStyleLbl="parChTrans1D3" presStyleIdx="1" presStyleCnt="3"/>
      <dgm:spPr/>
      <dgm:t>
        <a:bodyPr/>
        <a:lstStyle/>
        <a:p>
          <a:endParaRPr lang="ru-RU"/>
        </a:p>
      </dgm:t>
    </dgm:pt>
    <dgm:pt modelId="{983197AB-19F7-40D3-AB1B-93872BBD3B46}" type="pres">
      <dgm:prSet presAssocID="{177720B8-C009-4374-9415-CFF7702D75B1}" presName="root2" presStyleCnt="0"/>
      <dgm:spPr/>
      <dgm:t>
        <a:bodyPr/>
        <a:lstStyle/>
        <a:p>
          <a:endParaRPr lang="ru-RU"/>
        </a:p>
      </dgm:t>
    </dgm:pt>
    <dgm:pt modelId="{32612135-45A9-4610-891C-63912A29CF12}" type="pres">
      <dgm:prSet presAssocID="{177720B8-C009-4374-9415-CFF7702D75B1}" presName="LevelTwoTextNode" presStyleLbl="node3" presStyleIdx="1" presStyleCnt="3" custScaleX="70264" custScaleY="947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AB32C8C-967A-488B-9045-1ACD3BFA1FD4}" type="pres">
      <dgm:prSet presAssocID="{177720B8-C009-4374-9415-CFF7702D75B1}" presName="level3hierChild" presStyleCnt="0"/>
      <dgm:spPr/>
      <dgm:t>
        <a:bodyPr/>
        <a:lstStyle/>
        <a:p>
          <a:endParaRPr lang="ru-RU"/>
        </a:p>
      </dgm:t>
    </dgm:pt>
    <dgm:pt modelId="{5D89F4FC-B616-410F-8315-C6C5069B67E1}" type="pres">
      <dgm:prSet presAssocID="{52176232-A127-4C97-AE3F-BB1A2D7D2172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4518F372-BE45-4419-BA0E-50664458BDFE}" type="pres">
      <dgm:prSet presAssocID="{52176232-A127-4C97-AE3F-BB1A2D7D2172}" presName="connTx" presStyleLbl="parChTrans1D2" presStyleIdx="1" presStyleCnt="2"/>
      <dgm:spPr/>
      <dgm:t>
        <a:bodyPr/>
        <a:lstStyle/>
        <a:p>
          <a:endParaRPr lang="ru-RU"/>
        </a:p>
      </dgm:t>
    </dgm:pt>
    <dgm:pt modelId="{781957E1-8713-4C9A-9116-7D742B3ADBF8}" type="pres">
      <dgm:prSet presAssocID="{853A1544-244E-42A5-8F56-1460A60EC9B8}" presName="root2" presStyleCnt="0"/>
      <dgm:spPr/>
      <dgm:t>
        <a:bodyPr/>
        <a:lstStyle/>
        <a:p>
          <a:endParaRPr lang="ru-RU"/>
        </a:p>
      </dgm:t>
    </dgm:pt>
    <dgm:pt modelId="{F14A3BDA-C45E-45A4-8035-B2F97A131FE7}" type="pres">
      <dgm:prSet presAssocID="{853A1544-244E-42A5-8F56-1460A60EC9B8}" presName="LevelTwoTextNode" presStyleLbl="node2" presStyleIdx="1" presStyleCnt="2" custScaleX="87787" custScaleY="143591" custLinFactNeighborX="28315" custLinFactNeighborY="429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ru-RU"/>
        </a:p>
      </dgm:t>
    </dgm:pt>
    <dgm:pt modelId="{B9F18A63-C6FC-4B0E-BD20-C986609BF3B3}" type="pres">
      <dgm:prSet presAssocID="{853A1544-244E-42A5-8F56-1460A60EC9B8}" presName="level3hierChild" presStyleCnt="0"/>
      <dgm:spPr/>
      <dgm:t>
        <a:bodyPr/>
        <a:lstStyle/>
        <a:p>
          <a:endParaRPr lang="ru-RU"/>
        </a:p>
      </dgm:t>
    </dgm:pt>
    <dgm:pt modelId="{1A6EF6F2-97D4-4AFA-9E66-4762C77CBC15}" type="pres">
      <dgm:prSet presAssocID="{5B62C93B-6C6E-4163-94EE-2DB95E4D8F73}" presName="conn2-1" presStyleLbl="parChTrans1D3" presStyleIdx="2" presStyleCnt="3"/>
      <dgm:spPr/>
      <dgm:t>
        <a:bodyPr/>
        <a:lstStyle/>
        <a:p>
          <a:endParaRPr lang="ru-RU"/>
        </a:p>
      </dgm:t>
    </dgm:pt>
    <dgm:pt modelId="{0B975D4B-7A6E-45AD-98A1-BADF0A5C4C83}" type="pres">
      <dgm:prSet presAssocID="{5B62C93B-6C6E-4163-94EE-2DB95E4D8F73}" presName="connTx" presStyleLbl="parChTrans1D3" presStyleIdx="2" presStyleCnt="3"/>
      <dgm:spPr/>
      <dgm:t>
        <a:bodyPr/>
        <a:lstStyle/>
        <a:p>
          <a:endParaRPr lang="ru-RU"/>
        </a:p>
      </dgm:t>
    </dgm:pt>
    <dgm:pt modelId="{FDDE4136-BD4F-423E-8A42-D1EEBD61C91E}" type="pres">
      <dgm:prSet presAssocID="{E7EAB6DB-A957-4C00-8BDC-8B0A317C3D16}" presName="root2" presStyleCnt="0"/>
      <dgm:spPr/>
      <dgm:t>
        <a:bodyPr/>
        <a:lstStyle/>
        <a:p>
          <a:endParaRPr lang="ru-RU"/>
        </a:p>
      </dgm:t>
    </dgm:pt>
    <dgm:pt modelId="{B9570907-4382-46EB-ACE2-2ED8D0CB6427}" type="pres">
      <dgm:prSet presAssocID="{E7EAB6DB-A957-4C00-8BDC-8B0A317C3D16}" presName="LevelTwoTextNode" presStyleLbl="node3" presStyleIdx="2" presStyleCnt="3" custScaleX="71964" custLinFactNeighborX="16187" custLinFactNeighborY="11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842F3C-1AE8-42EA-8ECA-A9FC5808B245}" type="pres">
      <dgm:prSet presAssocID="{E7EAB6DB-A957-4C00-8BDC-8B0A317C3D16}" presName="level3hierChild" presStyleCnt="0"/>
      <dgm:spPr/>
      <dgm:t>
        <a:bodyPr/>
        <a:lstStyle/>
        <a:p>
          <a:endParaRPr lang="ru-RU"/>
        </a:p>
      </dgm:t>
    </dgm:pt>
  </dgm:ptLst>
  <dgm:cxnLst>
    <dgm:cxn modelId="{98C9AB81-1F2E-42D0-AE7C-A40D01CD4362}" type="presOf" srcId="{2B324D37-3554-4C7D-BD08-AF4141887261}" destId="{8A4934D5-5DD8-46B7-9A79-F6123C036171}" srcOrd="0" destOrd="0" presId="urn:microsoft.com/office/officeart/2005/8/layout/hierarchy2"/>
    <dgm:cxn modelId="{3F8F4271-8FB9-4782-9511-803C8A25959A}" srcId="{F6759F89-6233-4961-8B39-378D1BADE334}" destId="{61FF281A-FA22-49C4-AB80-DF743898C0A3}" srcOrd="0" destOrd="0" parTransId="{B4CA22CD-05F8-4B2F-8735-9E6889C2F9C0}" sibTransId="{A96B1652-B4F6-4CED-80D3-DB07FBF92A49}"/>
    <dgm:cxn modelId="{CB7BA0E1-C817-4BF0-8ECC-A51781D79623}" type="presOf" srcId="{C6FCC8AB-FFA5-40F7-B980-36F6DD64CD5D}" destId="{60BE02BA-3F9E-4409-97BF-A9A3C80524D0}" srcOrd="0" destOrd="0" presId="urn:microsoft.com/office/officeart/2005/8/layout/hierarchy2"/>
    <dgm:cxn modelId="{8AED5231-F5C8-43A1-8369-929B524425D0}" type="presOf" srcId="{17D02BAD-BF48-408D-8B0D-6DE1D2ADCD33}" destId="{D9CE42AF-D81D-46A2-BD7A-6178EF5A828D}" srcOrd="1" destOrd="0" presId="urn:microsoft.com/office/officeart/2005/8/layout/hierarchy2"/>
    <dgm:cxn modelId="{40946E44-EF98-46B0-9002-23E3AE48EFAB}" type="presOf" srcId="{8136301F-69EF-4F1F-B969-4AB8C3DE2902}" destId="{990DF7BF-B774-4B5F-806C-10EB177ECF76}" srcOrd="0" destOrd="0" presId="urn:microsoft.com/office/officeart/2005/8/layout/hierarchy2"/>
    <dgm:cxn modelId="{E45AD73F-18F7-4659-ADC2-9DE332F6DF20}" type="presOf" srcId="{F6759F89-6233-4961-8B39-378D1BADE334}" destId="{B4BC8B38-769D-47F8-8F62-566409FA7BF3}" srcOrd="0" destOrd="0" presId="urn:microsoft.com/office/officeart/2005/8/layout/hierarchy2"/>
    <dgm:cxn modelId="{2DC4163B-6424-4A12-8742-4AC0EB59D100}" srcId="{61FF281A-FA22-49C4-AB80-DF743898C0A3}" destId="{853A1544-244E-42A5-8F56-1460A60EC9B8}" srcOrd="1" destOrd="0" parTransId="{52176232-A127-4C97-AE3F-BB1A2D7D2172}" sibTransId="{18D52C19-1371-470A-97B0-3A57C32DC469}"/>
    <dgm:cxn modelId="{4B46B2EF-AE58-44AD-87DA-43DC9A2CCE9F}" type="presOf" srcId="{5B62C93B-6C6E-4163-94EE-2DB95E4D8F73}" destId="{1A6EF6F2-97D4-4AFA-9E66-4762C77CBC15}" srcOrd="0" destOrd="0" presId="urn:microsoft.com/office/officeart/2005/8/layout/hierarchy2"/>
    <dgm:cxn modelId="{A6FAD251-5506-4ADA-AEDE-92360CCF0E96}" srcId="{8136301F-69EF-4F1F-B969-4AB8C3DE2902}" destId="{C6FCC8AB-FFA5-40F7-B980-36F6DD64CD5D}" srcOrd="0" destOrd="0" parTransId="{1B1778BD-D6AE-46D3-9A0E-F32457A0B5BA}" sibTransId="{BE433213-3609-4663-ACB4-BA6BAC30640C}"/>
    <dgm:cxn modelId="{4FCC0061-E42C-4DA7-AD58-55A420B829F8}" type="presOf" srcId="{1B1778BD-D6AE-46D3-9A0E-F32457A0B5BA}" destId="{052529BF-5147-46A2-9A5C-B980E682061D}" srcOrd="1" destOrd="0" presId="urn:microsoft.com/office/officeart/2005/8/layout/hierarchy2"/>
    <dgm:cxn modelId="{3C1B985F-B83F-4BBA-B45F-FAB6CDC063DE}" type="presOf" srcId="{E7EAB6DB-A957-4C00-8BDC-8B0A317C3D16}" destId="{B9570907-4382-46EB-ACE2-2ED8D0CB6427}" srcOrd="0" destOrd="0" presId="urn:microsoft.com/office/officeart/2005/8/layout/hierarchy2"/>
    <dgm:cxn modelId="{A7A5E06C-B153-4272-B467-21C35C81874E}" type="presOf" srcId="{52176232-A127-4C97-AE3F-BB1A2D7D2172}" destId="{4518F372-BE45-4419-BA0E-50664458BDFE}" srcOrd="1" destOrd="0" presId="urn:microsoft.com/office/officeart/2005/8/layout/hierarchy2"/>
    <dgm:cxn modelId="{BB0B650D-B1F0-4AF5-9BE9-82AFF4629616}" srcId="{61FF281A-FA22-49C4-AB80-DF743898C0A3}" destId="{8136301F-69EF-4F1F-B969-4AB8C3DE2902}" srcOrd="0" destOrd="0" parTransId="{17D02BAD-BF48-408D-8B0D-6DE1D2ADCD33}" sibTransId="{9FE5D460-CDD7-4C1D-B95F-A15CDFD6E3E6}"/>
    <dgm:cxn modelId="{28C59798-3E41-42B8-A23A-6A09BA0FA063}" type="presOf" srcId="{2B324D37-3554-4C7D-BD08-AF4141887261}" destId="{34C8497F-35CC-465D-B951-BDD1FB124C28}" srcOrd="1" destOrd="0" presId="urn:microsoft.com/office/officeart/2005/8/layout/hierarchy2"/>
    <dgm:cxn modelId="{29F09B97-19ED-41D1-A562-451F29B71083}" type="presOf" srcId="{177720B8-C009-4374-9415-CFF7702D75B1}" destId="{32612135-45A9-4610-891C-63912A29CF12}" srcOrd="0" destOrd="0" presId="urn:microsoft.com/office/officeart/2005/8/layout/hierarchy2"/>
    <dgm:cxn modelId="{C2C440DF-CD99-485F-A6CA-5C6EA5C50D3C}" type="presOf" srcId="{61FF281A-FA22-49C4-AB80-DF743898C0A3}" destId="{5F6C2BC9-7DED-49CE-ABD6-E9BE6D8A8F89}" srcOrd="0" destOrd="0" presId="urn:microsoft.com/office/officeart/2005/8/layout/hierarchy2"/>
    <dgm:cxn modelId="{1BE21139-58E9-402C-B081-9B4035C04450}" type="presOf" srcId="{52176232-A127-4C97-AE3F-BB1A2D7D2172}" destId="{5D89F4FC-B616-410F-8315-C6C5069B67E1}" srcOrd="0" destOrd="0" presId="urn:microsoft.com/office/officeart/2005/8/layout/hierarchy2"/>
    <dgm:cxn modelId="{953EC78B-BA1F-4009-AD7C-2FC25B9EBEE5}" srcId="{853A1544-244E-42A5-8F56-1460A60EC9B8}" destId="{E7EAB6DB-A957-4C00-8BDC-8B0A317C3D16}" srcOrd="0" destOrd="0" parTransId="{5B62C93B-6C6E-4163-94EE-2DB95E4D8F73}" sibTransId="{C71A5C40-72B8-41F7-86D9-668729E038FD}"/>
    <dgm:cxn modelId="{74172A77-C922-4EE2-8E3F-C5515484196E}" srcId="{8136301F-69EF-4F1F-B969-4AB8C3DE2902}" destId="{177720B8-C009-4374-9415-CFF7702D75B1}" srcOrd="1" destOrd="0" parTransId="{2B324D37-3554-4C7D-BD08-AF4141887261}" sibTransId="{CF3BC80A-27D2-412C-8C43-BD44417786C4}"/>
    <dgm:cxn modelId="{59DF48E3-CEB5-4DC5-9578-BD9A7940BED4}" type="presOf" srcId="{1B1778BD-D6AE-46D3-9A0E-F32457A0B5BA}" destId="{FAA94FCB-0120-4943-A95C-C836D84B8D9F}" srcOrd="0" destOrd="0" presId="urn:microsoft.com/office/officeart/2005/8/layout/hierarchy2"/>
    <dgm:cxn modelId="{077BFE0D-B12A-45EE-8B29-884D5E679EDC}" type="presOf" srcId="{853A1544-244E-42A5-8F56-1460A60EC9B8}" destId="{F14A3BDA-C45E-45A4-8035-B2F97A131FE7}" srcOrd="0" destOrd="0" presId="urn:microsoft.com/office/officeart/2005/8/layout/hierarchy2"/>
    <dgm:cxn modelId="{F1CD03B7-BED1-45B2-91C6-6E2893913076}" type="presOf" srcId="{17D02BAD-BF48-408D-8B0D-6DE1D2ADCD33}" destId="{CFFA8052-8A9F-4F23-BB19-55F9BCEA60B3}" srcOrd="0" destOrd="0" presId="urn:microsoft.com/office/officeart/2005/8/layout/hierarchy2"/>
    <dgm:cxn modelId="{7F689D7D-8FE5-4010-A865-E2000CB048D0}" type="presOf" srcId="{5B62C93B-6C6E-4163-94EE-2DB95E4D8F73}" destId="{0B975D4B-7A6E-45AD-98A1-BADF0A5C4C83}" srcOrd="1" destOrd="0" presId="urn:microsoft.com/office/officeart/2005/8/layout/hierarchy2"/>
    <dgm:cxn modelId="{2E45900A-DA15-4151-9568-6D448F73B37A}" type="presParOf" srcId="{B4BC8B38-769D-47F8-8F62-566409FA7BF3}" destId="{0B873689-11B0-4E2C-B77F-5E9EBD01CCD5}" srcOrd="0" destOrd="0" presId="urn:microsoft.com/office/officeart/2005/8/layout/hierarchy2"/>
    <dgm:cxn modelId="{1D6A5A02-1290-45B0-82BE-4627DC25831C}" type="presParOf" srcId="{0B873689-11B0-4E2C-B77F-5E9EBD01CCD5}" destId="{5F6C2BC9-7DED-49CE-ABD6-E9BE6D8A8F89}" srcOrd="0" destOrd="0" presId="urn:microsoft.com/office/officeart/2005/8/layout/hierarchy2"/>
    <dgm:cxn modelId="{2F9C41FC-CF85-4160-B089-ACACA717C398}" type="presParOf" srcId="{0B873689-11B0-4E2C-B77F-5E9EBD01CCD5}" destId="{92DE48DC-EFD3-410D-94DD-B482A8781E4C}" srcOrd="1" destOrd="0" presId="urn:microsoft.com/office/officeart/2005/8/layout/hierarchy2"/>
    <dgm:cxn modelId="{16DE2548-66D9-4428-BE15-CA7DCFA00EC3}" type="presParOf" srcId="{92DE48DC-EFD3-410D-94DD-B482A8781E4C}" destId="{CFFA8052-8A9F-4F23-BB19-55F9BCEA60B3}" srcOrd="0" destOrd="0" presId="urn:microsoft.com/office/officeart/2005/8/layout/hierarchy2"/>
    <dgm:cxn modelId="{CE8066EC-5ECA-4D95-9BCF-724372A4FFB4}" type="presParOf" srcId="{CFFA8052-8A9F-4F23-BB19-55F9BCEA60B3}" destId="{D9CE42AF-D81D-46A2-BD7A-6178EF5A828D}" srcOrd="0" destOrd="0" presId="urn:microsoft.com/office/officeart/2005/8/layout/hierarchy2"/>
    <dgm:cxn modelId="{5E63BEFA-255E-41F4-BA25-88077F646B55}" type="presParOf" srcId="{92DE48DC-EFD3-410D-94DD-B482A8781E4C}" destId="{E790237B-F80F-4F71-A5A9-CBCA743FE231}" srcOrd="1" destOrd="0" presId="urn:microsoft.com/office/officeart/2005/8/layout/hierarchy2"/>
    <dgm:cxn modelId="{9B928ED8-E97C-4E61-A60C-6EDD667C6E90}" type="presParOf" srcId="{E790237B-F80F-4F71-A5A9-CBCA743FE231}" destId="{990DF7BF-B774-4B5F-806C-10EB177ECF76}" srcOrd="0" destOrd="0" presId="urn:microsoft.com/office/officeart/2005/8/layout/hierarchy2"/>
    <dgm:cxn modelId="{1F927D98-B1FF-4E6D-9685-9B0BC4858D88}" type="presParOf" srcId="{E790237B-F80F-4F71-A5A9-CBCA743FE231}" destId="{859B26AF-80C3-4986-AE2B-C0005BAFAE2A}" srcOrd="1" destOrd="0" presId="urn:microsoft.com/office/officeart/2005/8/layout/hierarchy2"/>
    <dgm:cxn modelId="{DA3CB3C1-3917-406A-9064-FBBFB9B7D3ED}" type="presParOf" srcId="{859B26AF-80C3-4986-AE2B-C0005BAFAE2A}" destId="{FAA94FCB-0120-4943-A95C-C836D84B8D9F}" srcOrd="0" destOrd="0" presId="urn:microsoft.com/office/officeart/2005/8/layout/hierarchy2"/>
    <dgm:cxn modelId="{30FF295C-0145-4F50-981F-0A2C94E44987}" type="presParOf" srcId="{FAA94FCB-0120-4943-A95C-C836D84B8D9F}" destId="{052529BF-5147-46A2-9A5C-B980E682061D}" srcOrd="0" destOrd="0" presId="urn:microsoft.com/office/officeart/2005/8/layout/hierarchy2"/>
    <dgm:cxn modelId="{F38E813D-D750-4820-82C0-9DA7547558F7}" type="presParOf" srcId="{859B26AF-80C3-4986-AE2B-C0005BAFAE2A}" destId="{B4FC6133-5D5D-4374-9783-493AD4B91D8A}" srcOrd="1" destOrd="0" presId="urn:microsoft.com/office/officeart/2005/8/layout/hierarchy2"/>
    <dgm:cxn modelId="{72D3107F-C997-47F7-8315-FFD3039BC924}" type="presParOf" srcId="{B4FC6133-5D5D-4374-9783-493AD4B91D8A}" destId="{60BE02BA-3F9E-4409-97BF-A9A3C80524D0}" srcOrd="0" destOrd="0" presId="urn:microsoft.com/office/officeart/2005/8/layout/hierarchy2"/>
    <dgm:cxn modelId="{739E7A2A-6310-42D5-A749-10ACA6B8918F}" type="presParOf" srcId="{B4FC6133-5D5D-4374-9783-493AD4B91D8A}" destId="{CA98067B-27D8-43EE-AD0B-1792F0656B9A}" srcOrd="1" destOrd="0" presId="urn:microsoft.com/office/officeart/2005/8/layout/hierarchy2"/>
    <dgm:cxn modelId="{007A5A46-79B8-4ED2-9D32-5D5508E68A37}" type="presParOf" srcId="{859B26AF-80C3-4986-AE2B-C0005BAFAE2A}" destId="{8A4934D5-5DD8-46B7-9A79-F6123C036171}" srcOrd="2" destOrd="0" presId="urn:microsoft.com/office/officeart/2005/8/layout/hierarchy2"/>
    <dgm:cxn modelId="{59DBD805-ED03-4055-9AF9-21A80142ADA2}" type="presParOf" srcId="{8A4934D5-5DD8-46B7-9A79-F6123C036171}" destId="{34C8497F-35CC-465D-B951-BDD1FB124C28}" srcOrd="0" destOrd="0" presId="urn:microsoft.com/office/officeart/2005/8/layout/hierarchy2"/>
    <dgm:cxn modelId="{79D9E83F-76FF-400F-80C9-D531AB48A66D}" type="presParOf" srcId="{859B26AF-80C3-4986-AE2B-C0005BAFAE2A}" destId="{983197AB-19F7-40D3-AB1B-93872BBD3B46}" srcOrd="3" destOrd="0" presId="urn:microsoft.com/office/officeart/2005/8/layout/hierarchy2"/>
    <dgm:cxn modelId="{F9D90A15-C838-4158-A21B-62921673BA2D}" type="presParOf" srcId="{983197AB-19F7-40D3-AB1B-93872BBD3B46}" destId="{32612135-45A9-4610-891C-63912A29CF12}" srcOrd="0" destOrd="0" presId="urn:microsoft.com/office/officeart/2005/8/layout/hierarchy2"/>
    <dgm:cxn modelId="{84D06E30-70D2-4BF7-840F-5143A97BA70B}" type="presParOf" srcId="{983197AB-19F7-40D3-AB1B-93872BBD3B46}" destId="{DAB32C8C-967A-488B-9045-1ACD3BFA1FD4}" srcOrd="1" destOrd="0" presId="urn:microsoft.com/office/officeart/2005/8/layout/hierarchy2"/>
    <dgm:cxn modelId="{12F33D68-0B07-4B20-8631-F357525F8642}" type="presParOf" srcId="{92DE48DC-EFD3-410D-94DD-B482A8781E4C}" destId="{5D89F4FC-B616-410F-8315-C6C5069B67E1}" srcOrd="2" destOrd="0" presId="urn:microsoft.com/office/officeart/2005/8/layout/hierarchy2"/>
    <dgm:cxn modelId="{B6DA7F89-0F6A-4417-8B8B-E3441A7C2877}" type="presParOf" srcId="{5D89F4FC-B616-410F-8315-C6C5069B67E1}" destId="{4518F372-BE45-4419-BA0E-50664458BDFE}" srcOrd="0" destOrd="0" presId="urn:microsoft.com/office/officeart/2005/8/layout/hierarchy2"/>
    <dgm:cxn modelId="{5C8410E7-C88F-41D6-876E-FA1B14288FD7}" type="presParOf" srcId="{92DE48DC-EFD3-410D-94DD-B482A8781E4C}" destId="{781957E1-8713-4C9A-9116-7D742B3ADBF8}" srcOrd="3" destOrd="0" presId="urn:microsoft.com/office/officeart/2005/8/layout/hierarchy2"/>
    <dgm:cxn modelId="{18F13854-701A-4C88-8951-6877F0AD8F4D}" type="presParOf" srcId="{781957E1-8713-4C9A-9116-7D742B3ADBF8}" destId="{F14A3BDA-C45E-45A4-8035-B2F97A131FE7}" srcOrd="0" destOrd="0" presId="urn:microsoft.com/office/officeart/2005/8/layout/hierarchy2"/>
    <dgm:cxn modelId="{4FB331B8-ABD7-4200-A8DA-B3265E3B016F}" type="presParOf" srcId="{781957E1-8713-4C9A-9116-7D742B3ADBF8}" destId="{B9F18A63-C6FC-4B0E-BD20-C986609BF3B3}" srcOrd="1" destOrd="0" presId="urn:microsoft.com/office/officeart/2005/8/layout/hierarchy2"/>
    <dgm:cxn modelId="{D92EE7B5-77CB-4EC4-9414-0A31139A4E3D}" type="presParOf" srcId="{B9F18A63-C6FC-4B0E-BD20-C986609BF3B3}" destId="{1A6EF6F2-97D4-4AFA-9E66-4762C77CBC15}" srcOrd="0" destOrd="0" presId="urn:microsoft.com/office/officeart/2005/8/layout/hierarchy2"/>
    <dgm:cxn modelId="{92BE03DA-3B2D-4F8F-932E-5E1F80E6206C}" type="presParOf" srcId="{1A6EF6F2-97D4-4AFA-9E66-4762C77CBC15}" destId="{0B975D4B-7A6E-45AD-98A1-BADF0A5C4C83}" srcOrd="0" destOrd="0" presId="urn:microsoft.com/office/officeart/2005/8/layout/hierarchy2"/>
    <dgm:cxn modelId="{CCD0563E-8B0F-4D94-B101-7640DBEC15A9}" type="presParOf" srcId="{B9F18A63-C6FC-4B0E-BD20-C986609BF3B3}" destId="{FDDE4136-BD4F-423E-8A42-D1EEBD61C91E}" srcOrd="1" destOrd="0" presId="urn:microsoft.com/office/officeart/2005/8/layout/hierarchy2"/>
    <dgm:cxn modelId="{9AE2C69C-0E32-46EC-B1C4-561952F5CEE1}" type="presParOf" srcId="{FDDE4136-BD4F-423E-8A42-D1EEBD61C91E}" destId="{B9570907-4382-46EB-ACE2-2ED8D0CB6427}" srcOrd="0" destOrd="0" presId="urn:microsoft.com/office/officeart/2005/8/layout/hierarchy2"/>
    <dgm:cxn modelId="{3E98280E-E85E-4C78-AE0E-249D499C205D}" type="presParOf" srcId="{FDDE4136-BD4F-423E-8A42-D1EEBD61C91E}" destId="{E2842F3C-1AE8-42EA-8ECA-A9FC5808B24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40606A-B758-402A-BADB-64AC2077FF50}">
      <dsp:nvSpPr>
        <dsp:cNvPr id="0" name=""/>
        <dsp:cNvSpPr/>
      </dsp:nvSpPr>
      <dsp:spPr>
        <a:xfrm>
          <a:off x="0" y="4513580"/>
          <a:ext cx="8424936" cy="74049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5000"/>
                <a:shade val="95000"/>
                <a:satMod val="175000"/>
              </a:schemeClr>
            </a:gs>
            <a:gs pos="12000">
              <a:schemeClr val="accent3">
                <a:hueOff val="0"/>
                <a:satOff val="0"/>
                <a:lumOff val="0"/>
                <a:alphaOff val="0"/>
                <a:tint val="90000"/>
                <a:shade val="90000"/>
                <a:satMod val="1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3"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Оценка последствий принятого решения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513580"/>
        <a:ext cx="8424936" cy="740490"/>
      </dsp:txXfrm>
    </dsp:sp>
    <dsp:sp modelId="{03F4DB17-6811-4F38-B090-A547B6512781}">
      <dsp:nvSpPr>
        <dsp:cNvPr id="0" name=""/>
        <dsp:cNvSpPr/>
      </dsp:nvSpPr>
      <dsp:spPr>
        <a:xfrm rot="10800000">
          <a:off x="0" y="3385813"/>
          <a:ext cx="8424936" cy="1138874"/>
        </a:xfrm>
        <a:prstGeom prst="upArrowCallout">
          <a:avLst/>
        </a:prstGeom>
        <a:gradFill rotWithShape="0">
          <a:gsLst>
            <a:gs pos="0">
              <a:schemeClr val="accent3">
                <a:hueOff val="3839592"/>
                <a:satOff val="-17647"/>
                <a:lumOff val="4118"/>
                <a:alphaOff val="0"/>
                <a:tint val="75000"/>
                <a:shade val="95000"/>
                <a:satMod val="175000"/>
              </a:schemeClr>
            </a:gs>
            <a:gs pos="12000">
              <a:schemeClr val="accent3">
                <a:hueOff val="3839592"/>
                <a:satOff val="-17647"/>
                <a:lumOff val="4118"/>
                <a:alphaOff val="0"/>
                <a:tint val="90000"/>
                <a:shade val="90000"/>
                <a:satMod val="150000"/>
              </a:schemeClr>
            </a:gs>
            <a:gs pos="100000">
              <a:schemeClr val="accent3">
                <a:hueOff val="3839592"/>
                <a:satOff val="-17647"/>
                <a:lumOff val="4118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3">
              <a:hueOff val="3839592"/>
              <a:satOff val="-17647"/>
              <a:lumOff val="4118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Реализация решения и контроль выполнения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3385813"/>
        <a:ext cx="8424936" cy="740006"/>
      </dsp:txXfrm>
    </dsp:sp>
    <dsp:sp modelId="{ADD47A03-E50C-4537-8511-3BD973BF7DB6}">
      <dsp:nvSpPr>
        <dsp:cNvPr id="0" name=""/>
        <dsp:cNvSpPr/>
      </dsp:nvSpPr>
      <dsp:spPr>
        <a:xfrm rot="10800000">
          <a:off x="0" y="2258046"/>
          <a:ext cx="8424936" cy="1138874"/>
        </a:xfrm>
        <a:prstGeom prst="upArrowCallout">
          <a:avLst/>
        </a:prstGeom>
        <a:gradFill rotWithShape="0">
          <a:gsLst>
            <a:gs pos="0">
              <a:schemeClr val="accent3">
                <a:hueOff val="7679183"/>
                <a:satOff val="-35294"/>
                <a:lumOff val="8236"/>
                <a:alphaOff val="0"/>
                <a:tint val="75000"/>
                <a:shade val="95000"/>
                <a:satMod val="175000"/>
              </a:schemeClr>
            </a:gs>
            <a:gs pos="12000">
              <a:schemeClr val="accent3">
                <a:hueOff val="7679183"/>
                <a:satOff val="-35294"/>
                <a:lumOff val="8236"/>
                <a:alphaOff val="0"/>
                <a:tint val="90000"/>
                <a:shade val="90000"/>
                <a:satMod val="150000"/>
              </a:schemeClr>
            </a:gs>
            <a:gs pos="100000">
              <a:schemeClr val="accent3">
                <a:hueOff val="7679183"/>
                <a:satOff val="-35294"/>
                <a:lumOff val="8236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3">
              <a:hueOff val="7679183"/>
              <a:satOff val="-35294"/>
              <a:lumOff val="8236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Выявление и анализ альтернатив, выбор лучшего варианта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2258046"/>
        <a:ext cx="8424936" cy="740006"/>
      </dsp:txXfrm>
    </dsp:sp>
    <dsp:sp modelId="{A5AE4939-B836-4C8A-84CD-103E7080F6B6}">
      <dsp:nvSpPr>
        <dsp:cNvPr id="0" name=""/>
        <dsp:cNvSpPr/>
      </dsp:nvSpPr>
      <dsp:spPr>
        <a:xfrm rot="10800000">
          <a:off x="0" y="1130279"/>
          <a:ext cx="8424936" cy="1138874"/>
        </a:xfrm>
        <a:prstGeom prst="upArrowCallout">
          <a:avLst/>
        </a:prstGeom>
        <a:gradFill rotWithShape="0">
          <a:gsLst>
            <a:gs pos="0">
              <a:schemeClr val="accent3">
                <a:hueOff val="11518775"/>
                <a:satOff val="-52941"/>
                <a:lumOff val="12353"/>
                <a:alphaOff val="0"/>
                <a:tint val="75000"/>
                <a:shade val="95000"/>
                <a:satMod val="175000"/>
              </a:schemeClr>
            </a:gs>
            <a:gs pos="12000">
              <a:schemeClr val="accent3">
                <a:hueOff val="11518775"/>
                <a:satOff val="-52941"/>
                <a:lumOff val="12353"/>
                <a:alphaOff val="0"/>
                <a:tint val="90000"/>
                <a:shade val="90000"/>
                <a:satMod val="150000"/>
              </a:schemeClr>
            </a:gs>
            <a:gs pos="100000">
              <a:schemeClr val="accent3">
                <a:hueOff val="11518775"/>
                <a:satOff val="-52941"/>
                <a:lumOff val="12353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3">
              <a:hueOff val="11518775"/>
              <a:satOff val="-52941"/>
              <a:lumOff val="12353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Формулирование критериев и ограничений принятия решений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1130279"/>
        <a:ext cx="8424936" cy="740006"/>
      </dsp:txXfrm>
    </dsp:sp>
    <dsp:sp modelId="{B11EB5D4-C04C-4AA4-BB86-5B062E80581B}">
      <dsp:nvSpPr>
        <dsp:cNvPr id="0" name=""/>
        <dsp:cNvSpPr/>
      </dsp:nvSpPr>
      <dsp:spPr>
        <a:xfrm rot="10800000">
          <a:off x="0" y="2512"/>
          <a:ext cx="8424936" cy="1138874"/>
        </a:xfrm>
        <a:prstGeom prst="upArrowCallout">
          <a:avLst/>
        </a:prstGeom>
        <a:gradFill rotWithShape="0">
          <a:gsLst>
            <a:gs pos="0">
              <a:schemeClr val="accent3">
                <a:hueOff val="15358367"/>
                <a:satOff val="-70588"/>
                <a:lumOff val="16471"/>
                <a:alphaOff val="0"/>
                <a:tint val="75000"/>
                <a:shade val="95000"/>
                <a:satMod val="175000"/>
              </a:schemeClr>
            </a:gs>
            <a:gs pos="12000">
              <a:schemeClr val="accent3">
                <a:hueOff val="15358367"/>
                <a:satOff val="-70588"/>
                <a:lumOff val="16471"/>
                <a:alphaOff val="0"/>
                <a:tint val="90000"/>
                <a:shade val="90000"/>
                <a:satMod val="150000"/>
              </a:schemeClr>
            </a:gs>
            <a:gs pos="100000">
              <a:schemeClr val="accent3">
                <a:hueOff val="15358367"/>
                <a:satOff val="-70588"/>
                <a:lumOff val="16471"/>
                <a:alphaOff val="0"/>
                <a:tint val="100000"/>
                <a:shade val="75000"/>
                <a:satMod val="1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>
            <a:rot lat="0" lon="0" rev="0"/>
          </a:camera>
          <a:lightRig rig="freezing" dir="t">
            <a:rot lat="0" lon="0" rev="6000000"/>
          </a:lightRig>
        </a:scene3d>
        <a:sp3d contourW="12700" prstMaterial="dkEdge">
          <a:bevelT w="44450" h="25400"/>
          <a:contourClr>
            <a:schemeClr val="accent3">
              <a:hueOff val="15358367"/>
              <a:satOff val="-70588"/>
              <a:lumOff val="16471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Выявление и диагностика проблемы (структурирование проблемы, постановка цели)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 rot="10800000">
        <a:off x="0" y="2512"/>
        <a:ext cx="8424936" cy="7400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BA8DCD-58D2-4A5A-AA82-C7198A7F85B6}">
      <dsp:nvSpPr>
        <dsp:cNvPr id="0" name=""/>
        <dsp:cNvSpPr/>
      </dsp:nvSpPr>
      <dsp:spPr>
        <a:xfrm>
          <a:off x="2512302" y="0"/>
          <a:ext cx="2377389" cy="2377389"/>
        </a:xfrm>
        <a:prstGeom prst="ellipse">
          <a:avLst/>
        </a:prstGeom>
        <a:solidFill>
          <a:srgbClr val="FFC0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i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ПРОБЛЕМА</a:t>
          </a:r>
          <a:endParaRPr lang="ru-RU" sz="2100" b="1" i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60463" y="348161"/>
        <a:ext cx="1681067" cy="1681067"/>
      </dsp:txXfrm>
    </dsp:sp>
    <dsp:sp modelId="{478E8B2B-BB9C-4093-8066-3923895D29CA}">
      <dsp:nvSpPr>
        <dsp:cNvPr id="0" name=""/>
        <dsp:cNvSpPr/>
      </dsp:nvSpPr>
      <dsp:spPr>
        <a:xfrm rot="7930116">
          <a:off x="2534851" y="2084812"/>
          <a:ext cx="330388" cy="41798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38100">
          <a:solidFill>
            <a:schemeClr val="tx1">
              <a:lumMod val="65000"/>
              <a:lumOff val="35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 rot="10800000">
        <a:off x="2617678" y="2131678"/>
        <a:ext cx="231272" cy="250793"/>
      </dsp:txXfrm>
    </dsp:sp>
    <dsp:sp modelId="{1212A341-B054-464D-A5BF-7102800097E2}">
      <dsp:nvSpPr>
        <dsp:cNvPr id="0" name=""/>
        <dsp:cNvSpPr/>
      </dsp:nvSpPr>
      <dsp:spPr>
        <a:xfrm>
          <a:off x="245276" y="2376249"/>
          <a:ext cx="2923072" cy="2028296"/>
        </a:xfrm>
        <a:prstGeom prst="ellipse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i="1" kern="1200" dirty="0" smtClean="0">
              <a:latin typeface="Times New Roman" pitchFamily="18" charset="0"/>
              <a:cs typeface="Times New Roman" pitchFamily="18" charset="0"/>
            </a:rPr>
            <a:t>Ситуация (поставленная цель не достигнута)</a:t>
          </a:r>
          <a:endParaRPr lang="ru-RU" sz="24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3350" y="2673286"/>
        <a:ext cx="2066924" cy="1434222"/>
      </dsp:txXfrm>
    </dsp:sp>
    <dsp:sp modelId="{BE809163-CE3E-4AAB-A4DD-071C9A769286}">
      <dsp:nvSpPr>
        <dsp:cNvPr id="0" name=""/>
        <dsp:cNvSpPr/>
      </dsp:nvSpPr>
      <dsp:spPr>
        <a:xfrm rot="2688199">
          <a:off x="4604558" y="2077146"/>
          <a:ext cx="402890" cy="41798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8575">
          <a:solidFill>
            <a:schemeClr val="tx1">
              <a:lumMod val="65000"/>
              <a:lumOff val="35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/>
        </a:p>
      </dsp:txBody>
      <dsp:txXfrm>
        <a:off x="4622112" y="2118157"/>
        <a:ext cx="282023" cy="250793"/>
      </dsp:txXfrm>
    </dsp:sp>
    <dsp:sp modelId="{6B98628A-6F21-429A-B9D0-914166D66156}">
      <dsp:nvSpPr>
        <dsp:cNvPr id="0" name=""/>
        <dsp:cNvSpPr/>
      </dsp:nvSpPr>
      <dsp:spPr>
        <a:xfrm>
          <a:off x="4479665" y="2376257"/>
          <a:ext cx="2865156" cy="2017109"/>
        </a:xfrm>
        <a:prstGeom prst="ellipse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i="1" kern="1200" dirty="0" smtClean="0">
              <a:latin typeface="Times New Roman" pitchFamily="18" charset="0"/>
              <a:cs typeface="Times New Roman" pitchFamily="18" charset="0"/>
            </a:rPr>
            <a:t>Потенциальная возможность</a:t>
          </a:r>
          <a:endParaRPr lang="ru-RU" sz="23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99257" y="2671656"/>
        <a:ext cx="2025972" cy="14263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6C2BC9-7DED-49CE-ABD6-E9BE6D8A8F89}">
      <dsp:nvSpPr>
        <dsp:cNvPr id="0" name=""/>
        <dsp:cNvSpPr/>
      </dsp:nvSpPr>
      <dsp:spPr>
        <a:xfrm>
          <a:off x="1906" y="2147890"/>
          <a:ext cx="2356072" cy="117803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>
              <a:latin typeface="Times New Roman" pitchFamily="18" charset="0"/>
              <a:cs typeface="Times New Roman" pitchFamily="18" charset="0"/>
            </a:rPr>
            <a:t>Цель (решение проблемы)</a:t>
          </a:r>
          <a:endParaRPr lang="ru-RU" sz="28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06" y="2147890"/>
        <a:ext cx="2356072" cy="1178036"/>
      </dsp:txXfrm>
    </dsp:sp>
    <dsp:sp modelId="{CFFA8052-8A9F-4F23-BB19-55F9BCEA60B3}">
      <dsp:nvSpPr>
        <dsp:cNvPr id="0" name=""/>
        <dsp:cNvSpPr/>
      </dsp:nvSpPr>
      <dsp:spPr>
        <a:xfrm rot="19476419">
          <a:off x="2195379" y="2206370"/>
          <a:ext cx="1759716" cy="41879"/>
        </a:xfrm>
        <a:custGeom>
          <a:avLst/>
          <a:gdLst/>
          <a:ahLst/>
          <a:cxnLst/>
          <a:rect l="0" t="0" r="0" b="0"/>
          <a:pathLst>
            <a:path>
              <a:moveTo>
                <a:pt x="0" y="20939"/>
              </a:moveTo>
              <a:lnTo>
                <a:pt x="1759716" y="20939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>
            <a:latin typeface="Times New Roman" pitchFamily="18" charset="0"/>
            <a:cs typeface="Times New Roman" pitchFamily="18" charset="0"/>
          </a:endParaRPr>
        </a:p>
      </dsp:txBody>
      <dsp:txXfrm>
        <a:off x="3031244" y="2183317"/>
        <a:ext cx="87985" cy="87985"/>
      </dsp:txXfrm>
    </dsp:sp>
    <dsp:sp modelId="{990DF7BF-B774-4B5F-806C-10EB177ECF76}">
      <dsp:nvSpPr>
        <dsp:cNvPr id="0" name=""/>
        <dsp:cNvSpPr/>
      </dsp:nvSpPr>
      <dsp:spPr>
        <a:xfrm>
          <a:off x="3792497" y="887244"/>
          <a:ext cx="2153261" cy="166093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Возможный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исход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07835" y="1130482"/>
        <a:ext cx="1522585" cy="1174460"/>
      </dsp:txXfrm>
    </dsp:sp>
    <dsp:sp modelId="{FAA94FCB-0120-4943-A95C-C836D84B8D9F}">
      <dsp:nvSpPr>
        <dsp:cNvPr id="0" name=""/>
        <dsp:cNvSpPr/>
      </dsp:nvSpPr>
      <dsp:spPr>
        <a:xfrm rot="18311601">
          <a:off x="5780237" y="1377495"/>
          <a:ext cx="781381" cy="41879"/>
        </a:xfrm>
        <a:custGeom>
          <a:avLst/>
          <a:gdLst/>
          <a:ahLst/>
          <a:cxnLst/>
          <a:rect l="0" t="0" r="0" b="0"/>
          <a:pathLst>
            <a:path>
              <a:moveTo>
                <a:pt x="0" y="20939"/>
              </a:moveTo>
              <a:lnTo>
                <a:pt x="781381" y="20939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Times New Roman" pitchFamily="18" charset="0"/>
            <a:cs typeface="Times New Roman" pitchFamily="18" charset="0"/>
          </a:endParaRPr>
        </a:p>
      </dsp:txBody>
      <dsp:txXfrm>
        <a:off x="6151393" y="1378901"/>
        <a:ext cx="39069" cy="39069"/>
      </dsp:txXfrm>
    </dsp:sp>
    <dsp:sp modelId="{60BE02BA-3F9E-4409-97BF-A9A3C80524D0}">
      <dsp:nvSpPr>
        <dsp:cNvPr id="0" name=""/>
        <dsp:cNvSpPr/>
      </dsp:nvSpPr>
      <dsp:spPr>
        <a:xfrm>
          <a:off x="6396098" y="484774"/>
          <a:ext cx="1738899" cy="1188768"/>
        </a:xfrm>
        <a:prstGeom prst="roundRect">
          <a:avLst>
            <a:gd name="adj" fmla="val 10000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30916" y="519592"/>
        <a:ext cx="1669263" cy="1119132"/>
      </dsp:txXfrm>
    </dsp:sp>
    <dsp:sp modelId="{8A4934D5-5DD8-46B7-9A79-F6123C036171}">
      <dsp:nvSpPr>
        <dsp:cNvPr id="0" name=""/>
        <dsp:cNvSpPr/>
      </dsp:nvSpPr>
      <dsp:spPr>
        <a:xfrm rot="3414131">
          <a:off x="5758582" y="2042211"/>
          <a:ext cx="824691" cy="41879"/>
        </a:xfrm>
        <a:custGeom>
          <a:avLst/>
          <a:gdLst/>
          <a:ahLst/>
          <a:cxnLst/>
          <a:rect l="0" t="0" r="0" b="0"/>
          <a:pathLst>
            <a:path>
              <a:moveTo>
                <a:pt x="0" y="20939"/>
              </a:moveTo>
              <a:lnTo>
                <a:pt x="824691" y="20939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Times New Roman" pitchFamily="18" charset="0"/>
            <a:cs typeface="Times New Roman" pitchFamily="18" charset="0"/>
          </a:endParaRPr>
        </a:p>
      </dsp:txBody>
      <dsp:txXfrm>
        <a:off x="6150311" y="2042534"/>
        <a:ext cx="41234" cy="41234"/>
      </dsp:txXfrm>
    </dsp:sp>
    <dsp:sp modelId="{32612135-45A9-4610-891C-63912A29CF12}">
      <dsp:nvSpPr>
        <dsp:cNvPr id="0" name=""/>
        <dsp:cNvSpPr/>
      </dsp:nvSpPr>
      <dsp:spPr>
        <a:xfrm>
          <a:off x="6396098" y="1850247"/>
          <a:ext cx="1655470" cy="1116684"/>
        </a:xfrm>
        <a:prstGeom prst="roundRect">
          <a:avLst>
            <a:gd name="adj" fmla="val 10000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28805" y="1882954"/>
        <a:ext cx="1590056" cy="1051270"/>
      </dsp:txXfrm>
    </dsp:sp>
    <dsp:sp modelId="{5D89F4FC-B616-410F-8315-C6C5069B67E1}">
      <dsp:nvSpPr>
        <dsp:cNvPr id="0" name=""/>
        <dsp:cNvSpPr/>
      </dsp:nvSpPr>
      <dsp:spPr>
        <a:xfrm rot="1912373">
          <a:off x="2215091" y="3216369"/>
          <a:ext cx="1895324" cy="41879"/>
        </a:xfrm>
        <a:custGeom>
          <a:avLst/>
          <a:gdLst/>
          <a:ahLst/>
          <a:cxnLst/>
          <a:rect l="0" t="0" r="0" b="0"/>
          <a:pathLst>
            <a:path>
              <a:moveTo>
                <a:pt x="0" y="20939"/>
              </a:moveTo>
              <a:lnTo>
                <a:pt x="1895324" y="20939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>
            <a:latin typeface="Times New Roman" pitchFamily="18" charset="0"/>
            <a:cs typeface="Times New Roman" pitchFamily="18" charset="0"/>
          </a:endParaRPr>
        </a:p>
      </dsp:txBody>
      <dsp:txXfrm>
        <a:off x="3115371" y="3189925"/>
        <a:ext cx="94766" cy="94766"/>
      </dsp:txXfrm>
    </dsp:sp>
    <dsp:sp modelId="{F14A3BDA-C45E-45A4-8035-B2F97A131FE7}">
      <dsp:nvSpPr>
        <dsp:cNvPr id="0" name=""/>
        <dsp:cNvSpPr/>
      </dsp:nvSpPr>
      <dsp:spPr>
        <a:xfrm>
          <a:off x="3967529" y="2891932"/>
          <a:ext cx="2068325" cy="169155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Возможный</a:t>
          </a: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исход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70428" y="3139654"/>
        <a:ext cx="1462527" cy="1196109"/>
      </dsp:txXfrm>
    </dsp:sp>
    <dsp:sp modelId="{1A6EF6F2-97D4-4AFA-9E66-4762C77CBC15}">
      <dsp:nvSpPr>
        <dsp:cNvPr id="0" name=""/>
        <dsp:cNvSpPr/>
      </dsp:nvSpPr>
      <dsp:spPr>
        <a:xfrm rot="70395">
          <a:off x="6035812" y="3720921"/>
          <a:ext cx="405610" cy="41879"/>
        </a:xfrm>
        <a:custGeom>
          <a:avLst/>
          <a:gdLst/>
          <a:ahLst/>
          <a:cxnLst/>
          <a:rect l="0" t="0" r="0" b="0"/>
          <a:pathLst>
            <a:path>
              <a:moveTo>
                <a:pt x="0" y="20939"/>
              </a:moveTo>
              <a:lnTo>
                <a:pt x="405610" y="20939"/>
              </a:lnTo>
            </a:path>
          </a:pathLst>
        </a:custGeom>
        <a:noFill/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Times New Roman" pitchFamily="18" charset="0"/>
            <a:cs typeface="Times New Roman" pitchFamily="18" charset="0"/>
          </a:endParaRPr>
        </a:p>
      </dsp:txBody>
      <dsp:txXfrm>
        <a:off x="6228477" y="3731721"/>
        <a:ext cx="20280" cy="20280"/>
      </dsp:txXfrm>
    </dsp:sp>
    <dsp:sp modelId="{B9570907-4382-46EB-ACE2-2ED8D0CB6427}">
      <dsp:nvSpPr>
        <dsp:cNvPr id="0" name=""/>
        <dsp:cNvSpPr/>
      </dsp:nvSpPr>
      <dsp:spPr>
        <a:xfrm>
          <a:off x="6441380" y="3156996"/>
          <a:ext cx="1695523" cy="1178036"/>
        </a:xfrm>
        <a:prstGeom prst="roundRect">
          <a:avLst>
            <a:gd name="adj" fmla="val 10000"/>
          </a:avLst>
        </a:prstGeom>
        <a:noFill/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475883" y="3191499"/>
        <a:ext cx="1626517" cy="11090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8DEC41C-3630-43C9-93EF-323DD71DE36F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73C0FF6-D3EF-45B4-B5D7-21641F3859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335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phere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063" y="0"/>
            <a:ext cx="2293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0"/>
            <a:ext cx="2819400" cy="127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B8E54-4A4E-46B5-9B2E-8C2026F92581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6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5088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5E6D90F6-46A2-4CE8-B63B-A5AA42F5B0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025"/>
            <a:ext cx="2820988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703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0A5D-A420-4FA5-BE5D-F4EA16C39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728E-B187-414E-BC71-5A3B7AE80C45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778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sphere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0"/>
            <a:ext cx="2293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11"/>
          <p:cNvSpPr>
            <a:spLocks noGrp="1"/>
          </p:cNvSpPr>
          <p:nvPr>
            <p:ph type="dt" sz="half" idx="14"/>
          </p:nvPr>
        </p:nvSpPr>
        <p:spPr>
          <a:xfrm>
            <a:off x="839788" y="6426200"/>
            <a:ext cx="2819400" cy="127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0BD74-0887-46F8-A28D-5C455BD98F67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6" name="Slide Number Placeholder 12"/>
          <p:cNvSpPr>
            <a:spLocks noGrp="1"/>
          </p:cNvSpPr>
          <p:nvPr>
            <p:ph type="sldNum" sz="quarter" idx="15"/>
          </p:nvPr>
        </p:nvSpPr>
        <p:spPr>
          <a:xfrm>
            <a:off x="4116388" y="6400800"/>
            <a:ext cx="5334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39AD0-1631-46AD-9B14-695A3B5372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Footer Placeholder 13"/>
          <p:cNvSpPr>
            <a:spLocks noGrp="1"/>
          </p:cNvSpPr>
          <p:nvPr>
            <p:ph type="ftr" sz="quarter" idx="16"/>
          </p:nvPr>
        </p:nvSpPr>
        <p:spPr>
          <a:xfrm>
            <a:off x="838200" y="6296025"/>
            <a:ext cx="2820988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44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4C282-E657-4A28-8D9D-EDE58BC43B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EAA4A-12B1-4FFA-92D6-E9868345BD27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057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76FD4-3EE9-4A22-AAC4-2DE0322EF2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07FA8-E81B-4B25-A94D-4D716F338215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9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748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C6322-3B11-44FC-8827-CC92B9CC22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53DF-B732-42CB-B828-C3BA0EA52F3B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355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455FF-6A93-4498-BCAD-33621B607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C7B78-4895-456D-8ED3-EF7943701074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004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/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B24BA-0FC1-42D3-B4F7-E7C318B3B1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49BFB-327F-42EB-B5D7-F8E944564BF4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567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/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25AE9-44F1-4EB5-818C-F6FC3A21B1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536B1-64F4-4518-A7D3-CABD3E08AAFF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07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C6C9B-C7D7-48E9-9A8B-1116D0E132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CE6C7-5D65-4ECA-BDB5-FFD0C7BA21DE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6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AA6CA-0BB2-490C-88E5-80B875E367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D6577-2469-4586-B5A6-4A6813029E9F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737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sphere2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3325" y="0"/>
            <a:ext cx="32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457200"/>
            <a:ext cx="36576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rgbClr val="7F7F7F"/>
                </a:solidFill>
              </a:defRPr>
            </a:lvl1pPr>
          </a:lstStyle>
          <a:p>
            <a:pPr>
              <a:defRPr/>
            </a:pPr>
            <a:fld id="{C08B8829-722D-4BE2-9BAD-1597553E32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0" y="6426200"/>
            <a:ext cx="2819400" cy="12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4FC383-FF04-4691-8C8D-5708A77CE407}" type="datetimeFigureOut">
              <a:rPr lang="ru-RU"/>
              <a:pPr>
                <a:defRPr/>
              </a:pPr>
              <a:t>06.12.2021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025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86" r:id="rId2"/>
    <p:sldLayoutId id="214748379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9pPr>
    </p:titleStyle>
    <p:bodyStyle>
      <a:lvl1pPr marL="182563" indent="-182563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411163" indent="-182563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2pPr>
      <a:lvl3pPr marL="593725" indent="-182563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3pPr>
      <a:lvl4pPr marL="776288" indent="-182563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4pPr>
      <a:lvl5pPr marL="958850" indent="-182563" algn="l" rtl="0" eaLnBrk="0" fontAlgn="base" hangingPunct="0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slide" Target="slide8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188" y="1844675"/>
            <a:ext cx="6121400" cy="1800225"/>
          </a:xfrm>
        </p:spPr>
        <p:txBody>
          <a:bodyPr>
            <a:noAutofit/>
          </a:bodyPr>
          <a:lstStyle/>
          <a:p>
            <a:pPr indent="457200" algn="ctr" eaLnBrk="1" fontAlgn="auto" hangingPunct="1">
              <a:spcAft>
                <a:spcPts val="0"/>
              </a:spcAft>
              <a:defRPr/>
            </a:pPr>
            <a:r>
              <a:rPr lang="ru-RU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Добрый день!</a:t>
            </a:r>
            <a:endParaRPr lang="ru-RU" sz="7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115888"/>
            <a:ext cx="67691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323" y="3861048"/>
            <a:ext cx="7020271" cy="1440160"/>
          </a:xfrm>
        </p:spPr>
        <p:txBody>
          <a:bodyPr>
            <a:noAutofit/>
          </a:bodyPr>
          <a:lstStyle/>
          <a:p>
            <a:pPr algn="ctr" eaLnBrk="1" fontAlgn="auto" hangingPunct="1">
              <a:lnSpc>
                <a:spcPct val="70000"/>
              </a:lnSpc>
              <a:spcAft>
                <a:spcPts val="0"/>
              </a:spcAft>
              <a:defRPr/>
            </a:pPr>
            <a:r>
              <a:rPr lang="ru-RU" sz="54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ru-RU" sz="5400" b="1" dirty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dirty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Методы разработки решения. Технология и модели принятия решения</a:t>
            </a:r>
            <a:endParaRPr lang="ru-RU" sz="5400" b="1" dirty="0">
              <a:ln w="19050">
                <a:solidFill>
                  <a:schemeClr val="tx1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16238" y="6021388"/>
            <a:ext cx="3919537" cy="609600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Преподаватель: Н.А.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Чижова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занятия: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5800" cy="3505200"/>
          </a:xfrm>
        </p:spPr>
        <p:txBody>
          <a:bodyPr anchor="t"/>
          <a:lstStyle/>
          <a:p>
            <a:pPr marL="0" indent="457200" algn="just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ru-RU" sz="40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Изучить основные понятия и алгоритм принятия управленческих решений в организации. Закрепить полученные знания.</a:t>
            </a:r>
          </a:p>
          <a:p>
            <a:pPr marL="0" indent="457200" algn="just" eaLnBrk="1" hangingPunct="1">
              <a:spcBef>
                <a:spcPct val="0"/>
              </a:spcBef>
              <a:buFont typeface="Calibri" pitchFamily="34" charset="0"/>
              <a:buAutoNum type="arabicPeriod"/>
            </a:pPr>
            <a:endParaRPr lang="ru-RU" sz="180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3"/>
          <p:cNvSpPr>
            <a:spLocks noChangeArrowheads="1"/>
          </p:cNvSpPr>
          <p:nvPr/>
        </p:nvSpPr>
        <p:spPr bwMode="auto">
          <a:xfrm>
            <a:off x="755650" y="1052513"/>
            <a:ext cx="784860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457200" algn="just" eaLnBrk="1" hangingPunct="1"/>
            <a:r>
              <a:rPr lang="ru-RU" sz="28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 — это выбор альтернативы. Необходимость принятия решений объясняется сознательным и целенаправленным характером человеческой деятельности.</a:t>
            </a:r>
          </a:p>
          <a:p>
            <a:pPr indent="457200" algn="just" eaLnBrk="1" hangingPunct="1"/>
            <a:endParaRPr lang="ru-RU" sz="280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hangingPunct="1"/>
            <a:r>
              <a:rPr lang="ru-RU" sz="2800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Принятие управленческого решения</a:t>
            </a:r>
            <a:r>
              <a:rPr 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>
                <a:latin typeface="Times New Roman" pitchFamily="18" charset="0"/>
                <a:cs typeface="Times New Roman" pitchFamily="18" charset="0"/>
              </a:rPr>
              <a:t>– это выбор наилучшего способа достижения какой-либо цели управления в процессе анализа альтернатив.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Текст 4"/>
          <p:cNvSpPr>
            <a:spLocks noGrp="1"/>
          </p:cNvSpPr>
          <p:nvPr>
            <p:ph type="body" idx="1"/>
          </p:nvPr>
        </p:nvSpPr>
        <p:spPr>
          <a:xfrm>
            <a:off x="381000" y="381000"/>
            <a:ext cx="8147050" cy="561975"/>
          </a:xfrm>
        </p:spPr>
        <p:txBody>
          <a:bodyPr/>
          <a:lstStyle/>
          <a:p>
            <a:pPr eaLnBrk="1" hangingPunct="1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Алгоритм подготовки и принятия решения</a:t>
            </a: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2"/>
          </p:nvPr>
        </p:nvGraphicFramePr>
        <p:xfrm>
          <a:off x="323528" y="1340768"/>
          <a:ext cx="842493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611560" y="1556792"/>
          <a:ext cx="756084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27088" y="333375"/>
            <a:ext cx="698500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проблем</a:t>
            </a:r>
          </a:p>
        </p:txBody>
      </p:sp>
      <p:sp>
        <p:nvSpPr>
          <p:cNvPr id="4" name="Управляющая кнопка: возврат 3">
            <a:hlinkClick r:id="rId7" action="ppaction://hlinksldjump" highlightClick="1"/>
          </p:cNvPr>
          <p:cNvSpPr/>
          <p:nvPr/>
        </p:nvSpPr>
        <p:spPr>
          <a:xfrm>
            <a:off x="8386549" y="6286500"/>
            <a:ext cx="304800" cy="3810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900113" y="404813"/>
            <a:ext cx="69119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4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Диагностика проблемы</a:t>
            </a:r>
          </a:p>
        </p:txBody>
      </p:sp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1855788" y="2708275"/>
            <a:ext cx="58324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800" b="1" i="1">
                <a:latin typeface="Times New Roman" pitchFamily="18" charset="0"/>
                <a:cs typeface="Times New Roman" pitchFamily="18" charset="0"/>
              </a:rPr>
              <a:t>Метод «Диаграмма Исикава» или «Рыбий скелет» </a:t>
            </a:r>
          </a:p>
        </p:txBody>
      </p:sp>
      <p:sp>
        <p:nvSpPr>
          <p:cNvPr id="5" name="Управляющая кнопка: настраиваемая 4">
            <a:hlinkClick r:id="rId2" action="ppaction://hlinksldjump" highlightClick="1"/>
          </p:cNvPr>
          <p:cNvSpPr/>
          <p:nvPr/>
        </p:nvSpPr>
        <p:spPr>
          <a:xfrm>
            <a:off x="611560" y="2708572"/>
            <a:ext cx="784533" cy="720428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08063" y="188913"/>
            <a:ext cx="7272337" cy="81121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dirty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Диаграмма </a:t>
            </a:r>
            <a:r>
              <a:rPr lang="ru-RU" sz="4400" b="1" dirty="0" err="1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Исикава</a:t>
            </a:r>
            <a:endParaRPr lang="ru-RU" sz="4400" b="1" dirty="0">
              <a:solidFill>
                <a:srgbClr val="002060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pSp>
        <p:nvGrpSpPr>
          <p:cNvPr id="11267" name="Группа 44"/>
          <p:cNvGrpSpPr>
            <a:grpSpLocks/>
          </p:cNvGrpSpPr>
          <p:nvPr/>
        </p:nvGrpSpPr>
        <p:grpSpPr bwMode="auto">
          <a:xfrm>
            <a:off x="684213" y="1474788"/>
            <a:ext cx="7848600" cy="4772025"/>
            <a:chOff x="755576" y="1556791"/>
            <a:chExt cx="7848872" cy="4771737"/>
          </a:xfrm>
        </p:grpSpPr>
        <p:cxnSp>
          <p:nvCxnSpPr>
            <p:cNvPr id="15" name="Прямая соединительная линия 14">
              <a:hlinkClick r:id="rId2" action="ppaction://hlinksldjump"/>
            </p:cNvPr>
            <p:cNvCxnSpPr/>
            <p:nvPr/>
          </p:nvCxnSpPr>
          <p:spPr>
            <a:xfrm flipV="1">
              <a:off x="2195488" y="3896625"/>
              <a:ext cx="2521037" cy="2052513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>
              <a:hlinkClick r:id="rId2" action="ppaction://hlinksldjump"/>
            </p:cNvPr>
            <p:cNvCxnSpPr>
              <a:stCxn id="7" idx="2"/>
            </p:cNvCxnSpPr>
            <p:nvPr/>
          </p:nvCxnSpPr>
          <p:spPr>
            <a:xfrm>
              <a:off x="2303442" y="1988565"/>
              <a:ext cx="2052709" cy="1873137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>
              <a:hlinkClick r:id="rId2" action="ppaction://hlinksldjump"/>
            </p:cNvPr>
            <p:cNvCxnSpPr/>
            <p:nvPr/>
          </p:nvCxnSpPr>
          <p:spPr>
            <a:xfrm>
              <a:off x="4932433" y="1988565"/>
              <a:ext cx="1871728" cy="1908060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>
              <a:hlinkClick r:id="rId2" action="ppaction://hlinksldjump"/>
            </p:cNvPr>
            <p:cNvCxnSpPr/>
            <p:nvPr/>
          </p:nvCxnSpPr>
          <p:spPr>
            <a:xfrm flipV="1">
              <a:off x="5219781" y="3896625"/>
              <a:ext cx="2016195" cy="2206492"/>
            </a:xfrm>
            <a:prstGeom prst="line">
              <a:avLst/>
            </a:prstGeom>
            <a:ln w="5715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" name="Блок-схема: извлечение 2">
              <a:hlinkClick r:id="rId3" action="ppaction://hlinksldjump"/>
            </p:cNvPr>
            <p:cNvSpPr/>
            <p:nvPr/>
          </p:nvSpPr>
          <p:spPr>
            <a:xfrm rot="5400000">
              <a:off x="6443947" y="3428296"/>
              <a:ext cx="3384346" cy="936657"/>
            </a:xfrm>
            <a:prstGeom prst="flowChartExtract">
              <a:avLst/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dirty="0">
                  <a:latin typeface="Times New Roman" pitchFamily="18" charset="0"/>
                  <a:cs typeface="Times New Roman" pitchFamily="18" charset="0"/>
                </a:rPr>
                <a:t>проблема</a:t>
              </a:r>
            </a:p>
          </p:txBody>
        </p:sp>
        <p:cxnSp>
          <p:nvCxnSpPr>
            <p:cNvPr id="5" name="Прямая соединительная линия 4"/>
            <p:cNvCxnSpPr/>
            <p:nvPr/>
          </p:nvCxnSpPr>
          <p:spPr>
            <a:xfrm>
              <a:off x="755576" y="3825191"/>
              <a:ext cx="6912215" cy="71434"/>
            </a:xfrm>
            <a:prstGeom prst="line">
              <a:avLst/>
            </a:prstGeom>
            <a:ln w="762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6" name="Text Box 50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124368" y="1556791"/>
              <a:ext cx="2463885" cy="431774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upright="1"/>
            <a:lstStyle/>
            <a:p>
              <a:pPr algn="ctr" eaLnBrk="1" fontAlgn="auto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dirty="0">
                  <a:latin typeface="Times New Roman" pitchFamily="18" charset="0"/>
                  <a:ea typeface="Calibri"/>
                  <a:cs typeface="Times New Roman" pitchFamily="18" charset="0"/>
                </a:rPr>
                <a:t>Оборудование</a:t>
              </a:r>
              <a:endParaRPr lang="ru-RU" sz="2000" b="1" dirty="0"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  <p:sp>
          <p:nvSpPr>
            <p:cNvPr id="7" name="Text Box 36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331858" y="1556791"/>
              <a:ext cx="1944755" cy="431774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upright="1"/>
            <a:lstStyle/>
            <a:p>
              <a:pPr algn="ctr" eaLnBrk="1" fontAlgn="auto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400" b="1" dirty="0">
                  <a:latin typeface="Times New Roman" pitchFamily="18" charset="0"/>
                  <a:ea typeface="Calibri"/>
                  <a:cs typeface="Times New Roman" pitchFamily="18" charset="0"/>
                </a:rPr>
                <a:t>Материалы</a:t>
              </a:r>
              <a:endParaRPr lang="ru-RU" sz="1400" b="1" dirty="0">
                <a:latin typeface="Times New Roman" pitchFamily="18" charset="0"/>
                <a:ea typeface="Calibri"/>
                <a:cs typeface="Times New Roman" pitchFamily="18" charset="0"/>
              </a:endParaRPr>
            </a:p>
          </p:txBody>
        </p:sp>
        <p:sp>
          <p:nvSpPr>
            <p:cNvPr id="8" name="Text Box 64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331858" y="5877705"/>
              <a:ext cx="1944755" cy="450823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upright="1"/>
            <a:lstStyle>
              <a:defPPr>
                <a:defRPr lang="ru-RU"/>
              </a:defPPr>
              <a:lvl1pPr>
                <a:lnSpc>
                  <a:spcPct val="115000"/>
                </a:lnSpc>
                <a:spcAft>
                  <a:spcPts val="0"/>
                </a:spcAft>
                <a:defRPr sz="2400" b="1">
                  <a:solidFill>
                    <a:schemeClr val="lt1"/>
                  </a:solidFill>
                  <a:effectLst/>
                  <a:latin typeface="Arial" pitchFamily="34" charset="0"/>
                  <a:ea typeface="Calibri"/>
                  <a:cs typeface="Arial" pitchFamily="34" charset="0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defRPr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Персонал</a:t>
              </a:r>
            </a:p>
          </p:txBody>
        </p:sp>
        <p:sp>
          <p:nvSpPr>
            <p:cNvPr id="9" name="Text Box 75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211683" y="5877705"/>
              <a:ext cx="2376570" cy="450823"/>
            </a:xfrm>
            <a:prstGeom prst="rect">
              <a:avLst/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upright="1"/>
            <a:lstStyle>
              <a:defPPr>
                <a:defRPr lang="ru-RU"/>
              </a:defPPr>
              <a:lvl1pPr algn="ctr">
                <a:lnSpc>
                  <a:spcPct val="115000"/>
                </a:lnSpc>
                <a:spcAft>
                  <a:spcPts val="0"/>
                </a:spcAft>
                <a:defRPr sz="2400" b="1">
                  <a:solidFill>
                    <a:schemeClr val="lt1"/>
                  </a:solidFill>
                  <a:effectLst/>
                  <a:latin typeface="Arial" pitchFamily="34" charset="0"/>
                  <a:ea typeface="Calibri"/>
                  <a:cs typeface="Arial" pitchFamily="34" charset="0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defRPr/>
              </a:pPr>
              <a:r>
                <a:rPr lang="ru-RU" dirty="0">
                  <a:latin typeface="Times New Roman" pitchFamily="18" charset="0"/>
                  <a:cs typeface="Times New Roman" pitchFamily="18" charset="0"/>
                </a:rPr>
                <a:t>Процедуры</a:t>
              </a:r>
            </a:p>
          </p:txBody>
        </p:sp>
        <p:cxnSp>
          <p:nvCxnSpPr>
            <p:cNvPr id="26" name="Прямая соединительная линия 25">
              <a:hlinkClick r:id="rId2" action="ppaction://hlinksldjump"/>
            </p:cNvPr>
            <p:cNvCxnSpPr/>
            <p:nvPr/>
          </p:nvCxnSpPr>
          <p:spPr>
            <a:xfrm>
              <a:off x="3009904" y="2636226"/>
              <a:ext cx="1150977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>
              <a:hlinkClick r:id="rId2" action="ppaction://hlinksldjump"/>
            </p:cNvPr>
            <p:cNvCxnSpPr/>
            <p:nvPr/>
          </p:nvCxnSpPr>
          <p:spPr>
            <a:xfrm>
              <a:off x="2195488" y="3141020"/>
              <a:ext cx="1331959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>
              <a:hlinkClick r:id="rId2" action="ppaction://hlinksldjump"/>
            </p:cNvPr>
            <p:cNvCxnSpPr/>
            <p:nvPr/>
          </p:nvCxnSpPr>
          <p:spPr>
            <a:xfrm>
              <a:off x="4932433" y="3141020"/>
              <a:ext cx="1079537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>
              <a:hlinkClick r:id="rId2" action="ppaction://hlinksldjump"/>
            </p:cNvPr>
            <p:cNvCxnSpPr/>
            <p:nvPr/>
          </p:nvCxnSpPr>
          <p:spPr>
            <a:xfrm>
              <a:off x="5400762" y="2493359"/>
              <a:ext cx="971584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>
              <a:hlinkClick r:id="rId2" action="ppaction://hlinksldjump"/>
            </p:cNvPr>
            <p:cNvCxnSpPr/>
            <p:nvPr/>
          </p:nvCxnSpPr>
          <p:spPr>
            <a:xfrm>
              <a:off x="1908141" y="5228456"/>
              <a:ext cx="1150977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>
              <a:hlinkClick r:id="rId2" action="ppaction://hlinksldjump"/>
            </p:cNvPr>
            <p:cNvCxnSpPr/>
            <p:nvPr/>
          </p:nvCxnSpPr>
          <p:spPr>
            <a:xfrm>
              <a:off x="3671914" y="4725250"/>
              <a:ext cx="1079537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>
              <a:hlinkClick r:id="rId2" action="ppaction://hlinksldjump"/>
            </p:cNvPr>
            <p:cNvCxnSpPr/>
            <p:nvPr/>
          </p:nvCxnSpPr>
          <p:spPr>
            <a:xfrm>
              <a:off x="4716525" y="5228456"/>
              <a:ext cx="1295445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>
              <a:hlinkClick r:id="rId2" action="ppaction://hlinksldjump"/>
            </p:cNvPr>
            <p:cNvCxnSpPr/>
            <p:nvPr/>
          </p:nvCxnSpPr>
          <p:spPr>
            <a:xfrm>
              <a:off x="6358057" y="4853829"/>
              <a:ext cx="863630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004048" y="1903104"/>
            <a:ext cx="3825522" cy="41901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/>
        </p:spPr>
      </p:pic>
      <p:sp>
        <p:nvSpPr>
          <p:cNvPr id="12291" name="Прямоугольник 2"/>
          <p:cNvSpPr>
            <a:spLocks noChangeArrowheads="1"/>
          </p:cNvSpPr>
          <p:nvPr/>
        </p:nvSpPr>
        <p:spPr bwMode="auto">
          <a:xfrm>
            <a:off x="250825" y="260350"/>
            <a:ext cx="84978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ru-RU" sz="28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Формулировка критериев и ограничения для альтернатив принятия решения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1981200"/>
            <a:ext cx="4572000" cy="3897313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ограничения несоответствия;</a:t>
            </a: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fontAlgn="auto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кадровые ограничения;</a:t>
            </a:r>
          </a:p>
          <a:p>
            <a:pPr indent="457200" algn="just" eaLnBrk="1" fontAlgn="auto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финансовые ограничения;</a:t>
            </a: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ограничения научно-технического прогресса;</a:t>
            </a: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рыночные ограничения;</a:t>
            </a: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правовые и морально-этические ограничения;</a:t>
            </a: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ограничения полномочий.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5" y="3324225"/>
            <a:ext cx="4075113" cy="308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1116013" y="30163"/>
            <a:ext cx="684053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4400" b="1">
                <a:solidFill>
                  <a:srgbClr val="324043"/>
                </a:solidFill>
                <a:latin typeface="Times New Roman" pitchFamily="18" charset="0"/>
                <a:cs typeface="Times New Roman" pitchFamily="18" charset="0"/>
              </a:rPr>
              <a:t>Критерии принятия решения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6088" y="3243263"/>
            <a:ext cx="4103687" cy="2784475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наименьшие затраты;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максимизация объемов производства;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сроки реализации решения;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имидж предприятия;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максимизация прибыли .</a:t>
            </a:r>
          </a:p>
        </p:txBody>
      </p:sp>
      <p:sp>
        <p:nvSpPr>
          <p:cNvPr id="13317" name="TextBox 2"/>
          <p:cNvSpPr txBox="1">
            <a:spLocks noChangeArrowheads="1"/>
          </p:cNvSpPr>
          <p:nvPr/>
        </p:nvSpPr>
        <p:spPr bwMode="auto">
          <a:xfrm>
            <a:off x="431800" y="1476375"/>
            <a:ext cx="81010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/>
            <a:r>
              <a:rPr lang="ru-RU" sz="2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Критерии принятия решений – </a:t>
            </a:r>
            <a:r>
              <a:rPr 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стандарты, по которым оцениваются альтернативные варианты выбора. При выборе критериев определяются приемлемые для организации показатели.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700213"/>
            <a:ext cx="2411412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1309688" y="188913"/>
            <a:ext cx="66960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Формирование возможных вариантов решения, их оценка и выбор лучшего варианта</a:t>
            </a:r>
          </a:p>
        </p:txBody>
      </p:sp>
      <p:sp>
        <p:nvSpPr>
          <p:cNvPr id="14340" name="TextBox 2"/>
          <p:cNvSpPr txBox="1">
            <a:spLocks noChangeArrowheads="1"/>
          </p:cNvSpPr>
          <p:nvPr/>
        </p:nvSpPr>
        <p:spPr bwMode="auto">
          <a:xfrm>
            <a:off x="304800" y="1768475"/>
            <a:ext cx="6138863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/>
            <a:r>
              <a:rPr lang="ru-RU" sz="2800">
                <a:latin typeface="Times New Roman" pitchFamily="18" charset="0"/>
                <a:cs typeface="Times New Roman" pitchFamily="18" charset="0"/>
              </a:rPr>
              <a:t>1 Отбор альтернатив (вариантов) решения, которые соответствуют критериям и ограничениям принятия решения</a:t>
            </a:r>
          </a:p>
          <a:p>
            <a:pPr algn="just" eaLnBrk="1" hangingPunct="1"/>
            <a:endParaRPr lang="ru-RU" sz="140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2800">
                <a:latin typeface="Times New Roman" pitchFamily="18" charset="0"/>
                <a:cs typeface="Times New Roman" pitchFamily="18" charset="0"/>
              </a:rPr>
              <a:t>2 Сравнение вариантов решение (определение достоинств и недостатков каждого варианта)</a:t>
            </a:r>
          </a:p>
          <a:p>
            <a:pPr algn="just" eaLnBrk="1" hangingPunct="1"/>
            <a:endParaRPr lang="ru-RU" sz="160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2800">
                <a:latin typeface="Times New Roman" pitchFamily="18" charset="0"/>
                <a:cs typeface="Times New Roman" pitchFamily="18" charset="0"/>
              </a:rPr>
              <a:t>3 Анализ  вероятных результатов реализации того или иного решения.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900113" y="476250"/>
            <a:ext cx="705643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4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принятия решений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213100"/>
            <a:ext cx="828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1870075" y="3332163"/>
            <a:ext cx="5832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800" b="1">
                <a:latin typeface="Times New Roman" pitchFamily="18" charset="0"/>
                <a:cs typeface="Times New Roman" pitchFamily="18" charset="0"/>
              </a:rPr>
              <a:t>Метод «Дерево Решений»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1116013" y="246063"/>
            <a:ext cx="68405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3600" b="1">
                <a:solidFill>
                  <a:srgbClr val="324043"/>
                </a:solidFill>
                <a:latin typeface="Times New Roman" pitchFamily="18" charset="0"/>
                <a:cs typeface="Times New Roman" pitchFamily="18" charset="0"/>
              </a:rPr>
              <a:t>Информация для построения дерева решений</a:t>
            </a: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400050" y="1905000"/>
            <a:ext cx="8101013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ts val="1200"/>
              </a:spcBef>
            </a:pPr>
            <a:r>
              <a:rPr lang="ru-RU" sz="28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1	возможные действия;</a:t>
            </a:r>
          </a:p>
          <a:p>
            <a:pPr algn="just" eaLnBrk="1" hangingPunct="1">
              <a:lnSpc>
                <a:spcPct val="150000"/>
              </a:lnSpc>
              <a:spcBef>
                <a:spcPts val="1200"/>
              </a:spcBef>
            </a:pPr>
            <a:r>
              <a:rPr lang="ru-RU" sz="28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2	вероятность наступления событий;</a:t>
            </a:r>
          </a:p>
          <a:p>
            <a:pPr algn="just" eaLnBrk="1" hangingPunct="1">
              <a:lnSpc>
                <a:spcPct val="150000"/>
              </a:lnSpc>
              <a:spcBef>
                <a:spcPts val="1200"/>
              </a:spcBef>
            </a:pPr>
            <a:r>
              <a:rPr lang="ru-RU" sz="28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3	ожидаемый эффект от реализации возможных действий.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51520" y="1174105"/>
          <a:ext cx="8136904" cy="5063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888" y="2924175"/>
            <a:ext cx="1944687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1"/>
          <p:cNvSpPr txBox="1">
            <a:spLocks noChangeArrowheads="1"/>
          </p:cNvSpPr>
          <p:nvPr/>
        </p:nvSpPr>
        <p:spPr bwMode="auto">
          <a:xfrm>
            <a:off x="900113" y="404813"/>
            <a:ext cx="69119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4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Дерево решений</a:t>
            </a:r>
          </a:p>
        </p:txBody>
      </p:sp>
      <p:sp>
        <p:nvSpPr>
          <p:cNvPr id="17413" name="TextBox 3"/>
          <p:cNvSpPr txBox="1">
            <a:spLocks noChangeArrowheads="1"/>
          </p:cNvSpPr>
          <p:nvPr/>
        </p:nvSpPr>
        <p:spPr bwMode="auto">
          <a:xfrm rot="-2137959">
            <a:off x="2439988" y="2890838"/>
            <a:ext cx="17192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b="1">
                <a:latin typeface="Times New Roman" pitchFamily="18" charset="0"/>
                <a:cs typeface="Times New Roman" pitchFamily="18" charset="0"/>
              </a:rPr>
              <a:t>альтернатива</a:t>
            </a:r>
          </a:p>
        </p:txBody>
      </p:sp>
      <p:sp>
        <p:nvSpPr>
          <p:cNvPr id="17414" name="TextBox 4"/>
          <p:cNvSpPr txBox="1">
            <a:spLocks noChangeArrowheads="1"/>
          </p:cNvSpPr>
          <p:nvPr/>
        </p:nvSpPr>
        <p:spPr bwMode="auto">
          <a:xfrm rot="1964635">
            <a:off x="2547938" y="4548188"/>
            <a:ext cx="18240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 b="1">
                <a:latin typeface="Times New Roman" pitchFamily="18" charset="0"/>
                <a:cs typeface="Times New Roman" pitchFamily="18" charset="0"/>
              </a:rPr>
              <a:t>альтернатива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287338" y="5905500"/>
            <a:ext cx="8137525" cy="647700"/>
          </a:xfrm>
          <a:prstGeom prst="rightArrow">
            <a:avLst>
              <a:gd name="adj1" fmla="val 62827"/>
              <a:gd name="adj2" fmla="val 1633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6" name="TextBox 19"/>
          <p:cNvSpPr txBox="1">
            <a:spLocks noChangeArrowheads="1"/>
          </p:cNvSpPr>
          <p:nvPr/>
        </p:nvSpPr>
        <p:spPr bwMode="auto">
          <a:xfrm>
            <a:off x="250825" y="5997575"/>
            <a:ext cx="6769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2400" b="1" i="1">
                <a:latin typeface="Times New Roman" pitchFamily="18" charset="0"/>
                <a:cs typeface="Times New Roman" pitchFamily="18" charset="0"/>
              </a:rPr>
              <a:t>Построение осуществляется слева на право</a:t>
            </a:r>
          </a:p>
        </p:txBody>
      </p:sp>
      <p:pic>
        <p:nvPicPr>
          <p:cNvPr id="1741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888" y="1174750"/>
            <a:ext cx="1944687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554538"/>
            <a:ext cx="1943100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TextBox 5"/>
          <p:cNvSpPr txBox="1">
            <a:spLocks noChangeArrowheads="1"/>
          </p:cNvSpPr>
          <p:nvPr/>
        </p:nvSpPr>
        <p:spPr bwMode="auto">
          <a:xfrm>
            <a:off x="6265863" y="4362450"/>
            <a:ext cx="655637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>
                <a:latin typeface="Times New Roman" pitchFamily="18" charset="0"/>
                <a:cs typeface="Times New Roman" pitchFamily="18" charset="0"/>
              </a:rPr>
              <a:t>Р3</a:t>
            </a:r>
          </a:p>
        </p:txBody>
      </p:sp>
      <p:sp>
        <p:nvSpPr>
          <p:cNvPr id="17420" name="TextBox 11"/>
          <p:cNvSpPr txBox="1">
            <a:spLocks noChangeArrowheads="1"/>
          </p:cNvSpPr>
          <p:nvPr/>
        </p:nvSpPr>
        <p:spPr bwMode="auto">
          <a:xfrm rot="-2924139">
            <a:off x="6010275" y="2001838"/>
            <a:ext cx="66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7421" name="TextBox 12"/>
          <p:cNvSpPr txBox="1">
            <a:spLocks noChangeArrowheads="1"/>
          </p:cNvSpPr>
          <p:nvPr/>
        </p:nvSpPr>
        <p:spPr bwMode="auto">
          <a:xfrm rot="3446142">
            <a:off x="6028531" y="3444082"/>
            <a:ext cx="6619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>
                <a:latin typeface="Times New Roman" pitchFamily="18" charset="0"/>
                <a:cs typeface="Times New Roman" pitchFamily="18" charset="0"/>
              </a:rPr>
              <a:t>Р2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468313" y="277813"/>
            <a:ext cx="57594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4400" b="1">
                <a:solidFill>
                  <a:srgbClr val="324043"/>
                </a:solidFill>
                <a:latin typeface="Times New Roman" pitchFamily="18" charset="0"/>
                <a:cs typeface="Times New Roman" pitchFamily="18" charset="0"/>
              </a:rPr>
              <a:t>ГДЕ: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088" y="1125538"/>
            <a:ext cx="649287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827088" y="2060575"/>
            <a:ext cx="649287" cy="7207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815975" y="3133725"/>
            <a:ext cx="647700" cy="107950"/>
          </a:xfrm>
          <a:prstGeom prst="line">
            <a:avLst/>
          </a:prstGeom>
          <a:ln w="571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8438" name="Группа 2"/>
          <p:cNvGrpSpPr>
            <a:grpSpLocks/>
          </p:cNvGrpSpPr>
          <p:nvPr/>
        </p:nvGrpSpPr>
        <p:grpSpPr bwMode="auto">
          <a:xfrm>
            <a:off x="219075" y="4198938"/>
            <a:ext cx="2913063" cy="1966912"/>
            <a:chOff x="219552" y="4077073"/>
            <a:chExt cx="2597491" cy="1777518"/>
          </a:xfrm>
        </p:grpSpPr>
        <p:pic>
          <p:nvPicPr>
            <p:cNvPr id="18446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4428264"/>
              <a:ext cx="1557411" cy="11521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48" y="4077073"/>
              <a:ext cx="1260140" cy="820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52" y="4897397"/>
              <a:ext cx="1302531" cy="957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439" name="TextBox 11"/>
          <p:cNvSpPr txBox="1">
            <a:spLocks noChangeArrowheads="1"/>
          </p:cNvSpPr>
          <p:nvPr/>
        </p:nvSpPr>
        <p:spPr bwMode="auto">
          <a:xfrm>
            <a:off x="1908175" y="1268413"/>
            <a:ext cx="5559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 b="1">
                <a:latin typeface="Times New Roman" pitchFamily="18" charset="0"/>
                <a:cs typeface="Times New Roman" pitchFamily="18" charset="0"/>
              </a:rPr>
              <a:t>Узел решения проблемы (ЦЕЛЬ)</a:t>
            </a:r>
          </a:p>
        </p:txBody>
      </p:sp>
      <p:sp>
        <p:nvSpPr>
          <p:cNvPr id="18440" name="TextBox 12"/>
          <p:cNvSpPr txBox="1">
            <a:spLocks noChangeArrowheads="1"/>
          </p:cNvSpPr>
          <p:nvPr/>
        </p:nvSpPr>
        <p:spPr bwMode="auto">
          <a:xfrm>
            <a:off x="1908175" y="2236788"/>
            <a:ext cx="446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 b="1">
                <a:latin typeface="Times New Roman" pitchFamily="18" charset="0"/>
                <a:cs typeface="Times New Roman" pitchFamily="18" charset="0"/>
              </a:rPr>
              <a:t>Узел возможного исхода</a:t>
            </a:r>
          </a:p>
        </p:txBody>
      </p:sp>
      <p:sp>
        <p:nvSpPr>
          <p:cNvPr id="18441" name="TextBox 13"/>
          <p:cNvSpPr txBox="1">
            <a:spLocks noChangeArrowheads="1"/>
          </p:cNvSpPr>
          <p:nvPr/>
        </p:nvSpPr>
        <p:spPr bwMode="auto">
          <a:xfrm>
            <a:off x="1908175" y="2746375"/>
            <a:ext cx="69119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 b="1">
                <a:latin typeface="Times New Roman" pitchFamily="18" charset="0"/>
                <a:cs typeface="Times New Roman" pitchFamily="18" charset="0"/>
              </a:rPr>
              <a:t>Альтернатива и вероятность исходной возможности. Коэффициент возможности варьируется от 1, когда событие произойдет, до 0, когда событие не произойдет</a:t>
            </a:r>
          </a:p>
        </p:txBody>
      </p:sp>
      <p:sp>
        <p:nvSpPr>
          <p:cNvPr id="18442" name="TextBox 14"/>
          <p:cNvSpPr txBox="1">
            <a:spLocks noChangeArrowheads="1"/>
          </p:cNvSpPr>
          <p:nvPr/>
        </p:nvSpPr>
        <p:spPr bwMode="auto">
          <a:xfrm>
            <a:off x="3132138" y="4487863"/>
            <a:ext cx="51847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000" b="1">
                <a:latin typeface="Times New Roman" pitchFamily="18" charset="0"/>
                <a:cs typeface="Times New Roman" pitchFamily="18" charset="0"/>
              </a:rPr>
              <a:t>Конечный исход, присваивается численная величина, либо полезность (П1, П2)</a:t>
            </a:r>
          </a:p>
        </p:txBody>
      </p:sp>
      <p:sp>
        <p:nvSpPr>
          <p:cNvPr id="18443" name="TextBox 17"/>
          <p:cNvSpPr txBox="1">
            <a:spLocks noChangeArrowheads="1"/>
          </p:cNvSpPr>
          <p:nvPr/>
        </p:nvSpPr>
        <p:spPr bwMode="auto">
          <a:xfrm>
            <a:off x="1222375" y="3311525"/>
            <a:ext cx="5064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400"/>
              <a:t>Р3</a:t>
            </a:r>
          </a:p>
        </p:txBody>
      </p:sp>
      <p:sp>
        <p:nvSpPr>
          <p:cNvPr id="18444" name="TextBox 18"/>
          <p:cNvSpPr txBox="1">
            <a:spLocks noChangeArrowheads="1"/>
          </p:cNvSpPr>
          <p:nvPr/>
        </p:nvSpPr>
        <p:spPr bwMode="auto">
          <a:xfrm>
            <a:off x="803275" y="3300413"/>
            <a:ext cx="660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400"/>
              <a:t>Р2</a:t>
            </a:r>
          </a:p>
        </p:txBody>
      </p:sp>
      <p:sp>
        <p:nvSpPr>
          <p:cNvPr id="18445" name="TextBox 19"/>
          <p:cNvSpPr txBox="1">
            <a:spLocks noChangeArrowheads="1"/>
          </p:cNvSpPr>
          <p:nvPr/>
        </p:nvSpPr>
        <p:spPr bwMode="auto">
          <a:xfrm>
            <a:off x="415925" y="3303588"/>
            <a:ext cx="6619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400"/>
              <a:t>Р1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188" y="333375"/>
            <a:ext cx="8056562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Среднее значение выигрыша</a:t>
            </a:r>
          </a:p>
        </p:txBody>
      </p:sp>
      <p:grpSp>
        <p:nvGrpSpPr>
          <p:cNvPr id="19459" name="Группа 17"/>
          <p:cNvGrpSpPr>
            <a:grpSpLocks/>
          </p:cNvGrpSpPr>
          <p:nvPr/>
        </p:nvGrpSpPr>
        <p:grpSpPr bwMode="auto">
          <a:xfrm>
            <a:off x="250825" y="2649538"/>
            <a:ext cx="8561388" cy="2317750"/>
            <a:chOff x="165749" y="2140468"/>
            <a:chExt cx="8403300" cy="2317487"/>
          </a:xfrm>
        </p:grpSpPr>
        <p:grpSp>
          <p:nvGrpSpPr>
            <p:cNvPr id="19462" name="Группа 6"/>
            <p:cNvGrpSpPr>
              <a:grpSpLocks/>
            </p:cNvGrpSpPr>
            <p:nvPr/>
          </p:nvGrpSpPr>
          <p:grpSpPr bwMode="auto">
            <a:xfrm>
              <a:off x="165749" y="2140468"/>
              <a:ext cx="2318020" cy="2317487"/>
              <a:chOff x="597795" y="2184617"/>
              <a:chExt cx="2318021" cy="2317487"/>
            </a:xfrm>
          </p:grpSpPr>
          <p:pic>
            <p:nvPicPr>
              <p:cNvPr id="19469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7795" y="2184617"/>
                <a:ext cx="2318021" cy="23174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470" name="Прямоугольник 5"/>
              <p:cNvSpPr>
                <a:spLocks noChangeArrowheads="1"/>
              </p:cNvSpPr>
              <p:nvPr/>
            </p:nvSpPr>
            <p:spPr bwMode="auto">
              <a:xfrm>
                <a:off x="597795" y="2852936"/>
                <a:ext cx="2318021" cy="8925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ru-RU" sz="2400" b="1">
                    <a:latin typeface="Times New Roman" pitchFamily="18" charset="0"/>
                    <a:cs typeface="Times New Roman" pitchFamily="18" charset="0"/>
                  </a:rPr>
                  <a:t>Возможный</a:t>
                </a:r>
                <a:r>
                  <a:rPr lang="ru-RU" sz="2800" b="1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400" b="1">
                    <a:latin typeface="Times New Roman" pitchFamily="18" charset="0"/>
                    <a:cs typeface="Times New Roman" pitchFamily="18" charset="0"/>
                  </a:rPr>
                  <a:t>исход</a:t>
                </a:r>
              </a:p>
            </p:txBody>
          </p:sp>
        </p:grpSp>
        <p:sp>
          <p:nvSpPr>
            <p:cNvPr id="8" name="Равно 7"/>
            <p:cNvSpPr/>
            <p:nvPr/>
          </p:nvSpPr>
          <p:spPr>
            <a:xfrm>
              <a:off x="2484330" y="2865873"/>
              <a:ext cx="431618" cy="1007949"/>
            </a:xfrm>
            <a:prstGeom prst="mathEqual">
              <a:avLst>
                <a:gd name="adj1" fmla="val 12526"/>
                <a:gd name="adj2" fmla="val 14509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Умножение 8"/>
            <p:cNvSpPr/>
            <p:nvPr/>
          </p:nvSpPr>
          <p:spPr>
            <a:xfrm>
              <a:off x="4162498" y="3107145"/>
              <a:ext cx="264892" cy="525403"/>
            </a:xfrm>
            <a:prstGeom prst="mathMultiply">
              <a:avLst>
                <a:gd name="adj1" fmla="val 26936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427984" y="2837546"/>
              <a:ext cx="1236850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48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Р</a:t>
              </a:r>
              <a:r>
                <a:rPr lang="ru-RU" sz="44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1)</a:t>
              </a:r>
            </a:p>
          </p:txBody>
        </p:sp>
        <p:sp>
          <p:nvSpPr>
            <p:cNvPr id="12" name="Плюс 11"/>
            <p:cNvSpPr/>
            <p:nvPr/>
          </p:nvSpPr>
          <p:spPr>
            <a:xfrm>
              <a:off x="5504096" y="3027779"/>
              <a:ext cx="576529" cy="685722"/>
            </a:xfrm>
            <a:prstGeom prst="mathPlus">
              <a:avLst>
                <a:gd name="adj1" fmla="val 1857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Умножение 15"/>
            <p:cNvSpPr/>
            <p:nvPr/>
          </p:nvSpPr>
          <p:spPr>
            <a:xfrm>
              <a:off x="7146424" y="3105558"/>
              <a:ext cx="299172" cy="525402"/>
            </a:xfrm>
            <a:prstGeom prst="mathMultiply">
              <a:avLst>
                <a:gd name="adj1" fmla="val 2643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6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445895" y="2840652"/>
              <a:ext cx="1123154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4800" b="1" dirty="0">
                  <a:ln w="17780" cmpd="sng">
                    <a:solidFill>
                      <a:srgbClr val="FFFFFF"/>
                    </a:solidFill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Р2)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347864" y="3364214"/>
            <a:ext cx="116858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(П</a:t>
            </a:r>
            <a:r>
              <a:rPr lang="ru-RU" sz="4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39155" y="3390809"/>
            <a:ext cx="119055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(П2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Пользователь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37449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331913" y="454025"/>
            <a:ext cx="6769100" cy="1447800"/>
          </a:xfrm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Ожидаемый результат</a:t>
            </a:r>
            <a:br>
              <a:rPr lang="ru-RU" sz="4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4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0484" name="TextBox 2"/>
          <p:cNvSpPr txBox="1">
            <a:spLocks noChangeArrowheads="1"/>
          </p:cNvSpPr>
          <p:nvPr/>
        </p:nvSpPr>
        <p:spPr bwMode="auto">
          <a:xfrm>
            <a:off x="3851275" y="2565400"/>
            <a:ext cx="4824413" cy="29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ru-RU" sz="32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Получение информации, необходимой для принятия управляющих решений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612775" y="765175"/>
            <a:ext cx="77755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 eaLnBrk="1" hangingPunct="1">
              <a:defRPr/>
            </a:pPr>
            <a:r>
              <a:rPr lang="ru-RU" sz="240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Качество управленческого решения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это степень соответствия параметров выбранной альтернативы решения определенной системе характеристик, удовлетворяющая его разработчиков и потребителей и обеспечивающая возможность эффективной реализации. </a:t>
            </a:r>
          </a:p>
          <a:p>
            <a:pPr eaLnBrk="1" hangingPunct="1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  таким характеристикам относятся:</a:t>
            </a:r>
          </a:p>
          <a:p>
            <a:pPr indent="457200" algn="just"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обоснованность;</a:t>
            </a:r>
          </a:p>
          <a:p>
            <a:pPr indent="457200" algn="just"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своевременность;</a:t>
            </a:r>
          </a:p>
          <a:p>
            <a:pPr indent="457200" algn="just"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непротиворечивость;</a:t>
            </a:r>
          </a:p>
          <a:p>
            <a:pPr indent="457200" algn="just"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адаптивность;</a:t>
            </a:r>
          </a:p>
          <a:p>
            <a:pPr indent="457200" algn="just" eaLnBrk="1" hangingPunct="1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реальность.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1309688" y="188913"/>
            <a:ext cx="669607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32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Реализация решения и контроль решения</a:t>
            </a:r>
          </a:p>
        </p:txBody>
      </p:sp>
      <p:sp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228600" y="2103438"/>
            <a:ext cx="5545138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/>
            <a:r>
              <a:rPr lang="ru-RU" sz="2400">
                <a:latin typeface="Times New Roman" pitchFamily="18" charset="0"/>
                <a:cs typeface="Times New Roman" pitchFamily="18" charset="0"/>
              </a:rPr>
              <a:t>1 Решение доводится  до конкретного исполнителя</a:t>
            </a:r>
          </a:p>
          <a:p>
            <a:pPr algn="just" eaLnBrk="1" hangingPunct="1"/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2400">
                <a:latin typeface="Times New Roman" pitchFamily="18" charset="0"/>
                <a:cs typeface="Times New Roman" pitchFamily="18" charset="0"/>
              </a:rPr>
              <a:t>2 Устанавливают обратную связь – данные о реализации и достигнутых результатах принятых решений </a:t>
            </a:r>
          </a:p>
          <a:p>
            <a:pPr algn="just" eaLnBrk="1" hangingPunct="1"/>
            <a:endParaRPr lang="ru-RU" sz="240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r>
              <a:rPr lang="ru-RU" sz="2400">
                <a:latin typeface="Times New Roman" pitchFamily="18" charset="0"/>
                <a:cs typeface="Times New Roman" pitchFamily="18" charset="0"/>
              </a:rPr>
              <a:t>3 При выявлены отклонений, необходимо скорректировать действия по реализации решения.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692275"/>
            <a:ext cx="2832100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11188" y="446088"/>
            <a:ext cx="7777162" cy="708025"/>
          </a:xfrm>
          <a:prstGeom prst="rect">
            <a:avLst/>
          </a:prstGeom>
          <a:noFill/>
        </p:spPr>
        <p:txBody>
          <a:bodyPr anchor="ctr">
            <a:sp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Стили принятия решений</a:t>
            </a:r>
          </a:p>
        </p:txBody>
      </p:sp>
      <p:sp>
        <p:nvSpPr>
          <p:cNvPr id="23555" name="Прямоугольник 3"/>
          <p:cNvSpPr>
            <a:spLocks noChangeArrowheads="1"/>
          </p:cNvSpPr>
          <p:nvPr/>
        </p:nvSpPr>
        <p:spPr bwMode="auto">
          <a:xfrm>
            <a:off x="593725" y="1557338"/>
            <a:ext cx="80168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457200" algn="just" eaLnBrk="1" hangingPunct="1">
              <a:spcAft>
                <a:spcPts val="1200"/>
              </a:spcAf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1  Руководитель единолично принимает решение;</a:t>
            </a:r>
          </a:p>
          <a:p>
            <a:pPr indent="457200" algn="just" eaLnBrk="1" hangingPunct="1">
              <a:spcAft>
                <a:spcPts val="1200"/>
              </a:spcAf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2 Руководитель информирует о принятом решении и отвечает на вопросы;</a:t>
            </a:r>
          </a:p>
          <a:p>
            <a:pPr indent="457200" algn="just" eaLnBrk="1" hangingPunct="1">
              <a:spcAft>
                <a:spcPts val="1200"/>
              </a:spcAf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3 Руководитель представляет проект решения и просит внести дополнения;</a:t>
            </a:r>
          </a:p>
          <a:p>
            <a:pPr indent="457200" algn="just" eaLnBrk="1" hangingPunct="1">
              <a:spcAft>
                <a:spcPts val="1200"/>
              </a:spcAf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4 Руководитель формулирует проблему и выслушивает варианты решений;</a:t>
            </a:r>
          </a:p>
          <a:p>
            <a:pPr indent="457200" algn="just" eaLnBrk="1" hangingPunct="1">
              <a:spcAft>
                <a:spcPts val="1200"/>
              </a:spcAft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5 Руководитель формулирует проблему, коллективом совместно выдвигаются варианты, и принимается решение.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457200" y="2057400"/>
            <a:ext cx="80010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indent="449263" algn="just">
              <a:lnSpc>
                <a:spcPct val="150000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В компании по грузоперевозкам значительно увеличилось время обслуживания клиентов на складе (возможные причины появления проблемы: обслуживание в офисе при складе, нет заявки на отправку, проблемы подбора, клиент не готов принять груз).</a:t>
            </a:r>
          </a:p>
        </p:txBody>
      </p:sp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914400" y="457200"/>
            <a:ext cx="67818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32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Задание:</a:t>
            </a:r>
          </a:p>
          <a:p>
            <a:pPr algn="ctr" eaLnBrk="1" hangingPunct="1"/>
            <a:endParaRPr lang="ru-RU" sz="32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32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Составление  диаграммы Исикава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0"/>
            <a:ext cx="8513763" cy="580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11188" y="414338"/>
            <a:ext cx="7777162" cy="830262"/>
          </a:xfrm>
          <a:prstGeom prst="rect">
            <a:avLst/>
          </a:prstGeom>
          <a:noFill/>
        </p:spPr>
        <p:txBody>
          <a:bodyPr anchor="ctr">
            <a:sp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sz="4800" dirty="0" smtClean="0">
                <a:solidFill>
                  <a:srgbClr val="C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26627" name="Прямоугольник 3"/>
          <p:cNvSpPr>
            <a:spLocks noChangeArrowheads="1"/>
          </p:cNvSpPr>
          <p:nvPr/>
        </p:nvSpPr>
        <p:spPr bwMode="auto">
          <a:xfrm>
            <a:off x="536575" y="1752600"/>
            <a:ext cx="7777163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 algn="just" eaLnBrk="1" hangingPunct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Темы докладов:</a:t>
            </a:r>
          </a:p>
          <a:p>
            <a:pPr marL="51435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1 Модель теории очередей;</a:t>
            </a:r>
          </a:p>
          <a:p>
            <a:pPr marL="45720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2 Модель управления запасами;</a:t>
            </a:r>
          </a:p>
          <a:p>
            <a:pPr marL="45720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3 Имитационное моделирование;</a:t>
            </a:r>
          </a:p>
          <a:p>
            <a:pPr marL="457200"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4 Экономический анализ.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 txBox="1">
            <a:spLocks/>
          </p:cNvSpPr>
          <p:nvPr/>
        </p:nvSpPr>
        <p:spPr bwMode="auto">
          <a:xfrm>
            <a:off x="395288" y="1412875"/>
            <a:ext cx="8353425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72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Благодарю  за внимание!</a:t>
            </a:r>
          </a:p>
        </p:txBody>
      </p:sp>
      <p:sp>
        <p:nvSpPr>
          <p:cNvPr id="3" name="Управляющая кнопка: домой 2">
            <a:hlinkClick r:id="" action="ppaction://hlinkshowjump?jump=endshow" highlightClick="1"/>
          </p:cNvPr>
          <p:cNvSpPr/>
          <p:nvPr/>
        </p:nvSpPr>
        <p:spPr>
          <a:xfrm>
            <a:off x="8215313" y="6096000"/>
            <a:ext cx="533400" cy="609600"/>
          </a:xfrm>
          <a:prstGeom prst="actionButtonHom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828800"/>
            <a:ext cx="2324100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752600"/>
            <a:ext cx="5562600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Box 1"/>
          <p:cNvSpPr txBox="1">
            <a:spLocks noChangeArrowheads="1"/>
          </p:cNvSpPr>
          <p:nvPr/>
        </p:nvSpPr>
        <p:spPr bwMode="auto">
          <a:xfrm>
            <a:off x="381000" y="152400"/>
            <a:ext cx="8229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40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Причины возникновения проблемы </a:t>
            </a:r>
          </a:p>
        </p:txBody>
      </p:sp>
      <p:sp>
        <p:nvSpPr>
          <p:cNvPr id="28677" name="TextBox 2"/>
          <p:cNvSpPr txBox="1">
            <a:spLocks noChangeArrowheads="1"/>
          </p:cNvSpPr>
          <p:nvPr/>
        </p:nvSpPr>
        <p:spPr bwMode="auto">
          <a:xfrm>
            <a:off x="685800" y="3124200"/>
            <a:ext cx="7513638" cy="279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ru-RU" sz="2400">
                <a:latin typeface="Times New Roman" pitchFamily="18" charset="0"/>
                <a:cs typeface="Times New Roman" pitchFamily="18" charset="0"/>
              </a:rPr>
              <a:t>В качестве таких категорий выступают – человек, методы работы (действий), механизмы, материал, контроль и окружающая среда. Количество категорий при построении диаграммы можно уменьшать в зависимости от рассматриваемой проблемы</a:t>
            </a:r>
          </a:p>
        </p:txBody>
      </p:sp>
      <p:sp>
        <p:nvSpPr>
          <p:cNvPr id="5" name="Управляющая кнопка: возврат 4">
            <a:hlinkClick r:id="rId4" action="ppaction://hlinksldjump" highlightClick="1"/>
          </p:cNvPr>
          <p:cNvSpPr/>
          <p:nvPr/>
        </p:nvSpPr>
        <p:spPr>
          <a:xfrm>
            <a:off x="8077200" y="6324600"/>
            <a:ext cx="609600" cy="3048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Группа 1"/>
          <p:cNvGrpSpPr>
            <a:grpSpLocks/>
          </p:cNvGrpSpPr>
          <p:nvPr/>
        </p:nvGrpSpPr>
        <p:grpSpPr bwMode="auto">
          <a:xfrm>
            <a:off x="628650" y="1776413"/>
            <a:ext cx="1797050" cy="1295400"/>
            <a:chOff x="629562" y="2978727"/>
            <a:chExt cx="1965577" cy="1026337"/>
          </a:xfrm>
        </p:grpSpPr>
        <p:cxnSp>
          <p:nvCxnSpPr>
            <p:cNvPr id="3" name="Прямая соединительная линия 2"/>
            <p:cNvCxnSpPr/>
            <p:nvPr/>
          </p:nvCxnSpPr>
          <p:spPr>
            <a:xfrm>
              <a:off x="1442186" y="3212671"/>
              <a:ext cx="1152953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Прямая соединительная линия 3"/>
            <p:cNvCxnSpPr/>
            <p:nvPr/>
          </p:nvCxnSpPr>
          <p:spPr>
            <a:xfrm>
              <a:off x="629562" y="3717035"/>
              <a:ext cx="1331801" cy="0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>
              <a:off x="1206039" y="2978727"/>
              <a:ext cx="1060926" cy="1026337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9699" name="TextBox 5"/>
          <p:cNvSpPr txBox="1">
            <a:spLocks noChangeArrowheads="1"/>
          </p:cNvSpPr>
          <p:nvPr/>
        </p:nvSpPr>
        <p:spPr bwMode="auto">
          <a:xfrm>
            <a:off x="2951163" y="1822450"/>
            <a:ext cx="6192837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ru-RU" sz="2400" b="1">
                <a:latin typeface="Times New Roman" pitchFamily="18" charset="0"/>
                <a:cs typeface="Times New Roman" pitchFamily="18" charset="0"/>
              </a:rPr>
              <a:t>Вторичные причины возникновения проблемы, которые влияют на главные причины</a:t>
            </a:r>
          </a:p>
        </p:txBody>
      </p:sp>
      <p:sp>
        <p:nvSpPr>
          <p:cNvPr id="29700" name="Прямоугольник 6"/>
          <p:cNvSpPr>
            <a:spLocks noChangeArrowheads="1"/>
          </p:cNvSpPr>
          <p:nvPr/>
        </p:nvSpPr>
        <p:spPr bwMode="auto">
          <a:xfrm>
            <a:off x="665163" y="3733800"/>
            <a:ext cx="79454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ru-RU" sz="2400">
                <a:latin typeface="Times New Roman" pitchFamily="18" charset="0"/>
                <a:cs typeface="Times New Roman" pitchFamily="18" charset="0"/>
              </a:rPr>
              <a:t>Все причины детализируются в рамках  категорий главных причин возникновения проблемы </a:t>
            </a:r>
          </a:p>
        </p:txBody>
      </p:sp>
      <p:sp>
        <p:nvSpPr>
          <p:cNvPr id="8" name="Управляющая кнопка: возврат 7">
            <a:hlinkClick r:id="rId2" action="ppaction://hlinksldjump" highlightClick="1"/>
          </p:cNvPr>
          <p:cNvSpPr/>
          <p:nvPr/>
        </p:nvSpPr>
        <p:spPr>
          <a:xfrm>
            <a:off x="8153400" y="6324600"/>
            <a:ext cx="609600" cy="30480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ставн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остав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тав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1389</TotalTime>
  <Words>635</Words>
  <Application>Microsoft Office PowerPoint</Application>
  <PresentationFormat>Экран (4:3)</PresentationFormat>
  <Paragraphs>120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Calibri</vt:lpstr>
      <vt:lpstr>Times New Roman</vt:lpstr>
      <vt:lpstr>Wingdings</vt:lpstr>
      <vt:lpstr>Составная</vt:lpstr>
      <vt:lpstr>Добрый день!</vt:lpstr>
      <vt:lpstr>Тема: Методы разработки решения. Технология и модели принятия решения</vt:lpstr>
      <vt:lpstr>Цель занятия:</vt:lpstr>
      <vt:lpstr>Презентация PowerPoint</vt:lpstr>
      <vt:lpstr>Презентация PowerPoint</vt:lpstr>
      <vt:lpstr>Презентация PowerPoint</vt:lpstr>
      <vt:lpstr>Презентация PowerPoint</vt:lpstr>
      <vt:lpstr>Диаграмма Исикава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Ожидаемый результат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проблемы</dc:title>
  <dc:creator>Пользователь</dc:creator>
  <cp:lastModifiedBy>Админ</cp:lastModifiedBy>
  <cp:revision>94</cp:revision>
  <dcterms:created xsi:type="dcterms:W3CDTF">2013-02-19T16:26:33Z</dcterms:created>
  <dcterms:modified xsi:type="dcterms:W3CDTF">2021-12-06T06:26:03Z</dcterms:modified>
</cp:coreProperties>
</file>