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6" r:id="rId4"/>
    <p:sldId id="258" r:id="rId5"/>
    <p:sldId id="259" r:id="rId6"/>
    <p:sldId id="260" r:id="rId7"/>
    <p:sldId id="266" r:id="rId8"/>
    <p:sldId id="262" r:id="rId9"/>
    <p:sldId id="263" r:id="rId10"/>
    <p:sldId id="261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78" y="-7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85852" y="571481"/>
            <a:ext cx="700092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urier New" pitchFamily="49" charset="0"/>
                <a:cs typeface="Courier New" pitchFamily="49" charset="0"/>
              </a:rPr>
              <a:t>9 класс</a:t>
            </a:r>
          </a:p>
          <a:p>
            <a:pPr algn="ctr"/>
            <a:endParaRPr lang="ru-RU" sz="2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Courier New" pitchFamily="49" charset="0"/>
              <a:cs typeface="Courier New" pitchFamily="49" charset="0"/>
            </a:endParaRPr>
          </a:p>
          <a:p>
            <a:pPr algn="ctr"/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urier New" pitchFamily="49" charset="0"/>
                <a:cs typeface="Courier New" pitchFamily="49" charset="0"/>
              </a:rPr>
              <a:t>Тема урока:</a:t>
            </a:r>
          </a:p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Поиск информации в Интернете.</a:t>
            </a:r>
            <a:br>
              <a:rPr lang="ru-RU" sz="3600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Всемирная паутина</a:t>
            </a:r>
          </a:p>
          <a:p>
            <a:pPr algn="ctr"/>
            <a:endParaRPr lang="ru-RU" sz="3600" b="1" dirty="0" smtClean="0">
              <a:solidFill>
                <a:srgbClr val="FF0000"/>
              </a:solidFill>
              <a:latin typeface="Courier New" pitchFamily="49" charset="0"/>
              <a:cs typeface="Courier New" pitchFamily="49" charset="0"/>
            </a:endParaRPr>
          </a:p>
          <a:p>
            <a:pPr algn="ctr"/>
            <a:endParaRPr lang="ru-RU" sz="3600" b="1" dirty="0" smtClean="0">
              <a:solidFill>
                <a:srgbClr val="FF0000"/>
              </a:solidFill>
              <a:latin typeface="Courier New" pitchFamily="49" charset="0"/>
              <a:cs typeface="Courier New" pitchFamily="49" charset="0"/>
            </a:endParaRPr>
          </a:p>
          <a:p>
            <a:pPr algn="r"/>
            <a:endParaRPr lang="ru-RU" sz="2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Courier New" pitchFamily="49" charset="0"/>
              <a:cs typeface="Courier New" pitchFamily="49" charset="0"/>
            </a:endParaRPr>
          </a:p>
          <a:p>
            <a:pPr algn="r"/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urier New" pitchFamily="49" charset="0"/>
                <a:cs typeface="Courier New" pitchFamily="49" charset="0"/>
              </a:rPr>
              <a:t>Автор: Рохмистров С.Н.</a:t>
            </a:r>
            <a:b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urier New" pitchFamily="49" charset="0"/>
                <a:cs typeface="Courier New" pitchFamily="49" charset="0"/>
              </a:rPr>
            </a:b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urier New" pitchFamily="49" charset="0"/>
                <a:cs typeface="Courier New" pitchFamily="49" charset="0"/>
              </a:rPr>
              <a:t>учитель информатики </a:t>
            </a:r>
            <a:b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urier New" pitchFamily="49" charset="0"/>
                <a:cs typeface="Courier New" pitchFamily="49" charset="0"/>
              </a:rPr>
            </a:b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urier New" pitchFamily="49" charset="0"/>
                <a:cs typeface="Courier New" pitchFamily="49" charset="0"/>
              </a:rPr>
              <a:t>МОУ </a:t>
            </a:r>
            <a:r>
              <a:rPr lang="ru-RU" sz="2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Courier New" pitchFamily="49" charset="0"/>
                <a:cs typeface="Courier New" pitchFamily="49" charset="0"/>
              </a:rPr>
              <a:t>Глуховская</a:t>
            </a: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urier New" pitchFamily="49" charset="0"/>
                <a:cs typeface="Courier New" pitchFamily="49" charset="0"/>
              </a:rPr>
              <a:t> СШ</a:t>
            </a:r>
            <a:endParaRPr lang="ru-RU" sz="3600" b="1" dirty="0" smtClean="0">
              <a:solidFill>
                <a:srgbClr val="FF0000"/>
              </a:solidFill>
              <a:latin typeface="Courier New" pitchFamily="49" charset="0"/>
              <a:cs typeface="Courier New" pitchFamily="49" charset="0"/>
            </a:endParaRPr>
          </a:p>
          <a:p>
            <a:pPr algn="ctr"/>
            <a:endParaRPr lang="ru-RU" sz="3600" b="1" dirty="0">
              <a:solidFill>
                <a:srgbClr val="FF0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то Эйлер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489977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то Эйлер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462"/>
            <a:ext cx="548997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24128" y="764704"/>
            <a:ext cx="31683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Леонард Эйлер</a:t>
            </a:r>
          </a:p>
          <a:p>
            <a:pPr algn="ctr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(1707-1783)</a:t>
            </a:r>
          </a:p>
          <a:p>
            <a:pPr algn="ctr"/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Швейцарский, немецкий и российский математик и механик.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 cstate="print"/>
          <a:srcRect l="36115" t="34694" r="6339" b="46173"/>
          <a:stretch>
            <a:fillRect/>
          </a:stretch>
        </p:blipFill>
        <p:spPr bwMode="auto">
          <a:xfrm>
            <a:off x="0" y="620688"/>
            <a:ext cx="914400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 cstate="print"/>
          <a:srcRect l="36115" t="34694" r="6339" b="46173"/>
          <a:stretch>
            <a:fillRect/>
          </a:stretch>
        </p:blipFill>
        <p:spPr bwMode="auto">
          <a:xfrm>
            <a:off x="0" y="620688"/>
            <a:ext cx="914400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/>
          <p:nvPr/>
        </p:nvPicPr>
        <p:blipFill>
          <a:blip r:embed="rId3" cstate="print"/>
          <a:srcRect l="37143" t="31122" r="9212" b="25510"/>
          <a:stretch>
            <a:fillRect/>
          </a:stretch>
        </p:blipFill>
        <p:spPr bwMode="auto">
          <a:xfrm>
            <a:off x="683568" y="2564904"/>
            <a:ext cx="7632848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Сисадмин\Desktop\Открытый урок\Круги Эйлера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0"/>
            <a:ext cx="2780999" cy="144016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259632" y="188640"/>
            <a:ext cx="26277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      А =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{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1, 2, 5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}</a:t>
            </a:r>
            <a:endParaRPr lang="ru-RU" sz="2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      Б =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{1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, 6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}</a:t>
            </a:r>
            <a:endParaRPr lang="ru-RU" sz="2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      С =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{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4, 7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}</a:t>
            </a:r>
            <a:endParaRPr lang="ru-RU" sz="2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     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C:\Users\Сисадмин\Desktop\Открытый урок\Круги Эйлера2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636912"/>
            <a:ext cx="1619672" cy="1550181"/>
          </a:xfrm>
          <a:prstGeom prst="rect">
            <a:avLst/>
          </a:prstGeom>
          <a:noFill/>
        </p:spPr>
      </p:pic>
      <p:pic>
        <p:nvPicPr>
          <p:cNvPr id="1029" name="Picture 5" descr="C:\Users\Сисадмин\Desktop\Открытый урок\Круги Эйлера3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2852936"/>
            <a:ext cx="1356528" cy="1034033"/>
          </a:xfrm>
          <a:prstGeom prst="rect">
            <a:avLst/>
          </a:prstGeom>
          <a:noFill/>
        </p:spPr>
      </p:pic>
      <p:pic>
        <p:nvPicPr>
          <p:cNvPr id="1030" name="Picture 6" descr="C:\Users\Сисадмин\Desktop\Открытый урок\Круги Эйлера4.bmp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941168"/>
            <a:ext cx="2473449" cy="1513292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971600" y="2060848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Г = А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|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Б =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{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1, 2, 5, 6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}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31640" y="2924944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Г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43600" y="2060848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Д = А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&amp;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Б =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{1}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12160" y="2924944"/>
            <a:ext cx="5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Д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9552" y="4581128"/>
            <a:ext cx="3456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Е = А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|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В =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{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1, 2, 4, 5, 6, 7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}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907704" y="5517232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Е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796136" y="4581128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Ж = А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&amp;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В =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{}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офессия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857250"/>
            <a:ext cx="6858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l="30956" t="21939" r="14938" b="10969"/>
          <a:stretch>
            <a:fillRect/>
          </a:stretch>
        </p:blipFill>
        <p:spPr bwMode="auto">
          <a:xfrm>
            <a:off x="1979712" y="0"/>
            <a:ext cx="5328592" cy="3501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l="30956" t="21939" r="14938" b="10969"/>
          <a:stretch>
            <a:fillRect/>
          </a:stretch>
        </p:blipFill>
        <p:spPr bwMode="auto">
          <a:xfrm>
            <a:off x="1979712" y="0"/>
            <a:ext cx="5328592" cy="3501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/>
          <p:nvPr/>
        </p:nvPicPr>
        <p:blipFill>
          <a:blip r:embed="rId3" cstate="print"/>
          <a:srcRect l="29355" t="25765" r="18094" b="24235"/>
          <a:stretch>
            <a:fillRect/>
          </a:stretch>
        </p:blipFill>
        <p:spPr bwMode="auto">
          <a:xfrm>
            <a:off x="1547664" y="3573016"/>
            <a:ext cx="6444208" cy="328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l="19205" t="24235" r="4691" b="44388"/>
          <a:stretch>
            <a:fillRect/>
          </a:stretch>
        </p:blipFill>
        <p:spPr bwMode="auto">
          <a:xfrm>
            <a:off x="0" y="404664"/>
            <a:ext cx="8892480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/>
          <p:nvPr/>
        </p:nvPicPr>
        <p:blipFill>
          <a:blip r:embed="rId3" cstate="print"/>
          <a:srcRect l="19204" t="34949" r="4046" b="35459"/>
          <a:stretch>
            <a:fillRect/>
          </a:stretch>
        </p:blipFill>
        <p:spPr bwMode="auto">
          <a:xfrm>
            <a:off x="0" y="3573016"/>
            <a:ext cx="9144000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104</Words>
  <Application>Microsoft Office PowerPoint</Application>
  <PresentationFormat>Экран (4:3)</PresentationFormat>
  <Paragraphs>24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Сисадмин</dc:creator>
  <cp:lastModifiedBy>Семья</cp:lastModifiedBy>
  <cp:revision>22</cp:revision>
  <dcterms:created xsi:type="dcterms:W3CDTF">2017-04-19T02:55:06Z</dcterms:created>
  <dcterms:modified xsi:type="dcterms:W3CDTF">2017-12-28T04:42:15Z</dcterms:modified>
</cp:coreProperties>
</file>