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63" r:id="rId6"/>
    <p:sldId id="264" r:id="rId7"/>
    <p:sldId id="259" r:id="rId8"/>
    <p:sldId id="260" r:id="rId9"/>
    <p:sldId id="261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4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B5C3FD-4A8E-42F6-AE33-48CD95AB5970}" type="datetimeFigureOut">
              <a:rPr lang="ru-RU" smtClean="0"/>
              <a:t>23.04.2020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3C14A-EC3A-484A-966C-ABE009C8294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1714488"/>
            <a:ext cx="567039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БЕЗОПАСНОСТЬ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«МАЛЫШ ДОМА»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29256" y="5000636"/>
            <a:ext cx="33082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Выполнила</a:t>
            </a:r>
          </a:p>
          <a:p>
            <a:r>
              <a:rPr lang="ru-RU" dirty="0" smtClean="0"/>
              <a:t>воспитатель МБДОУ </a:t>
            </a:r>
          </a:p>
          <a:p>
            <a:r>
              <a:rPr lang="ru-RU" dirty="0" smtClean="0"/>
              <a:t>«Детский сад  № 28 «Надежда»</a:t>
            </a:r>
          </a:p>
          <a:p>
            <a:r>
              <a:rPr lang="ru-RU" dirty="0" smtClean="0"/>
              <a:t> г.Смоленск</a:t>
            </a:r>
          </a:p>
          <a:p>
            <a:r>
              <a:rPr lang="ru-RU" dirty="0" err="1" smtClean="0"/>
              <a:t>Сторублевцева</a:t>
            </a:r>
            <a:r>
              <a:rPr lang="ru-RU" dirty="0" smtClean="0"/>
              <a:t> Т.А.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ds460nsk.edusite.ru/images/s1200"/>
          <p:cNvPicPr>
            <a:picLocks noChangeAspect="1" noChangeArrowheads="1"/>
          </p:cNvPicPr>
          <p:nvPr/>
        </p:nvPicPr>
        <p:blipFill>
          <a:blip r:embed="rId2"/>
          <a:srcRect t="2747" r="2348"/>
          <a:stretch>
            <a:fillRect/>
          </a:stretch>
        </p:blipFill>
        <p:spPr bwMode="auto">
          <a:xfrm>
            <a:off x="1000100" y="571480"/>
            <a:ext cx="6929486" cy="505857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bezopasnost-detej.ru/images/2013/89-1-bezopasnost-zhiznedeyatelnosti-dlya-detej-v-kartinkakh.jpg"/>
          <p:cNvPicPr>
            <a:picLocks noChangeAspect="1" noChangeArrowheads="1"/>
          </p:cNvPicPr>
          <p:nvPr/>
        </p:nvPicPr>
        <p:blipFill>
          <a:blip r:embed="rId2"/>
          <a:srcRect b="3947"/>
          <a:stretch>
            <a:fillRect/>
          </a:stretch>
        </p:blipFill>
        <p:spPr bwMode="auto">
          <a:xfrm>
            <a:off x="571472" y="714356"/>
            <a:ext cx="7620000" cy="521497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i.pinimg.com/736x/36/d0/bc/36d0bc8a2465c667bede91363db9dbb1--safety-rules-clip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500042"/>
            <a:ext cx="5300657" cy="530895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ezery.cherikov.edu.by/ru/sm.aspx?guid=27603"/>
          <p:cNvPicPr>
            <a:picLocks noChangeAspect="1" noChangeArrowheads="1"/>
          </p:cNvPicPr>
          <p:nvPr/>
        </p:nvPicPr>
        <p:blipFill>
          <a:blip r:embed="rId2"/>
          <a:srcRect l="5074" t="16259" r="5615"/>
          <a:stretch>
            <a:fillRect/>
          </a:stretch>
        </p:blipFill>
        <p:spPr bwMode="auto">
          <a:xfrm>
            <a:off x="1428728" y="857232"/>
            <a:ext cx="6286544" cy="44150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zen_doc/1862846/pub_5de80373989309354ca252d9_5de954ef74f1bc00b2a47fbb/scale_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428604"/>
            <a:ext cx="5214924" cy="532617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s02.infourok.ru/uploads/ex/098e/0006c04d-f0f923d2/img5.jpg"/>
          <p:cNvPicPr>
            <a:picLocks noChangeAspect="1" noChangeArrowheads="1"/>
          </p:cNvPicPr>
          <p:nvPr/>
        </p:nvPicPr>
        <p:blipFill>
          <a:blip r:embed="rId2"/>
          <a:srcRect l="2532" t="5195" r="2531" b="6493"/>
          <a:stretch>
            <a:fillRect/>
          </a:stretch>
        </p:blipFill>
        <p:spPr bwMode="auto">
          <a:xfrm>
            <a:off x="1785918" y="571480"/>
            <a:ext cx="5357850" cy="48577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fsd.multiurok.ru/html/2019/08/21/s_5d5d91b4ea695/1194320_3.jpeg"/>
          <p:cNvPicPr>
            <a:picLocks noChangeAspect="1" noChangeArrowheads="1"/>
          </p:cNvPicPr>
          <p:nvPr/>
        </p:nvPicPr>
        <p:blipFill>
          <a:blip r:embed="rId2"/>
          <a:srcRect l="6195" t="10325" r="7079" b="20058"/>
          <a:stretch>
            <a:fillRect/>
          </a:stretch>
        </p:blipFill>
        <p:spPr bwMode="auto">
          <a:xfrm>
            <a:off x="857224" y="857232"/>
            <a:ext cx="7356945" cy="442915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1.bp.blogspot.com/-UVwZhy0xcgU/WL2tshQQiHI/AAAAAAAABDA/pPE4JUwD0HkqXSepczQFjzSQbxOkFGqGwCLcB/s1600/2.jpg"/>
          <p:cNvPicPr>
            <a:picLocks noChangeAspect="1" noChangeArrowheads="1"/>
          </p:cNvPicPr>
          <p:nvPr/>
        </p:nvPicPr>
        <p:blipFill>
          <a:blip r:embed="rId2"/>
          <a:srcRect l="1875" t="2664" r="2499" b="13410"/>
          <a:stretch>
            <a:fillRect/>
          </a:stretch>
        </p:blipFill>
        <p:spPr bwMode="auto">
          <a:xfrm>
            <a:off x="500034" y="714356"/>
            <a:ext cx="7980645" cy="492922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ds04.infourok.ru/uploads/ex/0d05/000c1af4-3d9fd62b/img11.jpg"/>
          <p:cNvPicPr>
            <a:picLocks noChangeAspect="1" noChangeArrowheads="1"/>
          </p:cNvPicPr>
          <p:nvPr/>
        </p:nvPicPr>
        <p:blipFill>
          <a:blip r:embed="rId2"/>
          <a:srcRect l="8594" t="10417" r="8593" b="9374"/>
          <a:stretch>
            <a:fillRect/>
          </a:stretch>
        </p:blipFill>
        <p:spPr bwMode="auto">
          <a:xfrm>
            <a:off x="1071538" y="500042"/>
            <a:ext cx="6858048" cy="550070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22</Words>
  <Application>Microsoft Office PowerPoint</Application>
  <PresentationFormat>Экран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</cp:revision>
  <dcterms:created xsi:type="dcterms:W3CDTF">2020-04-23T17:42:47Z</dcterms:created>
  <dcterms:modified xsi:type="dcterms:W3CDTF">2020-04-23T18:06:40Z</dcterms:modified>
</cp:coreProperties>
</file>