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14346" y="642918"/>
            <a:ext cx="9644098" cy="2041529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Геоинформационные</a:t>
            </a:r>
            <a:r>
              <a:rPr 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en-US" sz="6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системы</a:t>
            </a:r>
            <a:endParaRPr lang="ru-RU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026" name="Picture 2" descr="C:\Users\Kmp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928934"/>
            <a:ext cx="2980149" cy="2071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58204" cy="4525963"/>
          </a:xfrm>
        </p:spPr>
        <p:txBody>
          <a:bodyPr/>
          <a:lstStyle/>
          <a:p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Геоинформационные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системы (ГИС) — системы сбора, хранения, обработки, доступа, анализа, интерпретации и графической визуализации пространственных данных.ГИС лежат в основе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геоинформационных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технологий (ГИС-технологий), т.е. информационных технологий обработки и представления пространственно-распределенной информации.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Что такое ГИС?</a:t>
            </a: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Kmp\Desktop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4786322"/>
            <a:ext cx="1943106" cy="18834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857232"/>
            <a:ext cx="8715436" cy="5286412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Работающая ГИС включает в себя пять ключевых составляющих: аппаратные средства, программное обеспечение, данные, исполнители и методы.</a:t>
            </a:r>
            <a:b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</a:br>
            <a: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Аппаратные средства. Это компьютер, на котором запущена ГИС. В настоящее время ГИС работают на различных типах компьютерных платформ, от централизованных серверов до отдельных или связанных сетью настольных компьютеров.</a:t>
            </a:r>
          </a:p>
          <a:p>
            <a:pPr fontAlgn="base"/>
            <a: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Программное обеспечение ГИС содержит функции и инструменты, необходимые для хранения, анализа и визуализации географической (пространственной) информации. Ключевыми компонентами программных продуктов являются: инструменты для ввода и оперирования географической информацией; система управления базой данных (DBMS или СУБД); инструменты поддержки пространственных запросов, анализа и визуализации (отображения); графический пользовательский интерфейс (GUI или ГИП) для легкого доступа к инструментам.</a:t>
            </a:r>
          </a:p>
          <a:p>
            <a:pPr fontAlgn="base"/>
            <a: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Данные. Это вероятно наиболее важный компонент ГИС. Данные о пространственном положении (географические данные) и связанные с ними табличные данные могут собираться и подготавливаться самим пользователем, либо приобретаться у поставщиков на коммерческой или другой основе. В процессе управления пространственными данными ГИС интегрирует пространственные данные с другими типами и источниками данных, а также может использовать СУБД, применяемые многими организациями для упорядочивания и поддержки имеющихся в их распоряжении данных.</a:t>
            </a:r>
          </a:p>
          <a:p>
            <a:pPr fontAlgn="base"/>
            <a: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Исполнители. Широкое применение технологии ГИС невозможно без людей, которые работают с программными продуктами и разрабатывают планы их использования при решении реальных задач. Пользователями ГИС могут быть как технические специалисты, разрабатывающие и поддерживающие систему, так и обычные сотрудники (конечные пользователи), которым ГИС помогает решать текущие каждодневные дела и проблемы.</a:t>
            </a:r>
          </a:p>
          <a:p>
            <a:pPr fontAlgn="base"/>
            <a: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Методы. Успешность и эффективность (в том числе экономическая) применения ГИС во многом зависит от правильно составленного плана и правил работы, которые составляются в соответствии со спецификой задач и работы каждой </a:t>
            </a:r>
            <a:r>
              <a:rPr lang="ru-RU" sz="5200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организации.</a:t>
            </a:r>
            <a:endParaRPr lang="ru-RU" sz="5200" b="1" dirty="0" smtClean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Составные части ГИС</a:t>
            </a: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Kmp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16" y="5715016"/>
            <a:ext cx="1142984" cy="11429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928670"/>
            <a:ext cx="8443914" cy="4786346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ГИС хранит информацию о реальном мире в виде набора тематических слоев, которые объединены на основе географического положения. Этот простой, но очень гибкий подход доказал свою ценность при решении разнообразных реальных задач: для отслеживания передвижения транспортных средств и материалов, детального отображения реальной обстановки и планируемых мероприятий, моделирования глобальной циркуляции атмосферы.</a:t>
            </a:r>
          </a:p>
          <a:p>
            <a:pPr fontAlgn="base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Любая географическая информация содержит сведения о пространственном положении, будь то привязка к географическим или другим координатам, или ссылки на адрес, почтовый индекс, избирательный округ или округ переписи населения, идентификатор земельного или лесного участка, название дороги и т.п. При использовании подобных ссылок для автоматического определения местоположения или местоположений объекта (объектов) применяется процедура, называемая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геокодированием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. С ее помощью можно быстро определить и посмотреть на карте где находится интересующий вас объект или явление, такие как дом, в котором проживает ваш знакомый или находится нужная вам организация, где произошло землетрясение или наводнение, по какому маршруту проще и быстрее добраться до нужного вам пункта или дома.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Как работает ГИС?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Kmp\Desktop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5643578"/>
            <a:ext cx="1603745" cy="1034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</TotalTime>
  <Words>248</Words>
  <PresentationFormat>Экран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Открытая</vt:lpstr>
      <vt:lpstr>Геоинформационные системы</vt:lpstr>
      <vt:lpstr>Что такое ГИС?</vt:lpstr>
      <vt:lpstr>Составные части ГИС</vt:lpstr>
      <vt:lpstr>Как работает ГИС?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Геоинформационные системы</dc:title>
  <dc:creator>Kmp</dc:creator>
  <cp:lastModifiedBy>Windows User</cp:lastModifiedBy>
  <cp:revision>5</cp:revision>
  <dcterms:created xsi:type="dcterms:W3CDTF">2015-11-06T07:45:07Z</dcterms:created>
  <dcterms:modified xsi:type="dcterms:W3CDTF">2015-11-06T07:56:13Z</dcterms:modified>
</cp:coreProperties>
</file>