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1206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Запишите числа, состоящие из:</a:t>
            </a:r>
          </a:p>
          <a:p>
            <a:pPr lvl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1)4 сотен, 5 десятков и 7 единиц;</a:t>
            </a:r>
          </a:p>
          <a:p>
            <a:pPr lvl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2)1 единицы тысяч, 8 сотен, 9 десятков и 4 единиц;</a:t>
            </a:r>
          </a:p>
          <a:p>
            <a:pPr lvl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3)3 десятков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тысяч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 сотен, 6 десятков и 2 единиц;</a:t>
            </a:r>
          </a:p>
          <a:p>
            <a:pPr lvl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4)4 сотен тысяч, 5 десятков тысяч, 2 сотен, 5 единиц;</a:t>
            </a:r>
          </a:p>
          <a:p>
            <a:pPr lvl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5)2 сотен тысяч, 2 десятков тысяч, 3 сотен, 3 единиц.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40871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 вариант                 2 вариант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2 454 р.                     5 728 р.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/>
          <a:lstStyle/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 вариант                                    2 вариант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763284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12068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1)149 р. 61 коп.</a:t>
            </a:r>
          </a:p>
          <a:p>
            <a:pPr marL="514350" indent="-514350" algn="ctr"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2) 501 р. 10 коп.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3367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50072"/>
            <a:ext cx="5374518" cy="2546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417603"/>
            <a:ext cx="5268014" cy="2603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Алгоритм решения задачи</a:t>
            </a:r>
          </a:p>
          <a:p>
            <a:pPr marL="514350" indent="-514350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1.Найти сколько кг моркови в 5 тележках</a:t>
            </a:r>
          </a:p>
          <a:p>
            <a:pPr marL="514350" indent="-514350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2.Найти сколько кг моркови в 3 тележках</a:t>
            </a:r>
          </a:p>
          <a:p>
            <a:pPr marL="514350" indent="-514350">
              <a:buNone/>
            </a:pP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3.Найти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сколько всего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III.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II.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1" y="286900"/>
            <a:ext cx="3772925" cy="3070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53466571"/>
              </p:ext>
            </p:extLst>
          </p:nvPr>
        </p:nvGraphicFramePr>
        <p:xfrm>
          <a:off x="4860031" y="1772816"/>
          <a:ext cx="4014283" cy="2016224"/>
        </p:xfrm>
        <a:graphic>
          <a:graphicData uri="http://schemas.openxmlformats.org/presentationml/2006/ole">
            <p:oleObj spid="_x0000_s2055" name="Точечный рисунок" r:id="rId4" imgW="2104762" imgH="1047619" progId="PBrush">
              <p:embed/>
            </p:oleObj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67907" y="4293096"/>
            <a:ext cx="3992124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3304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. </a:t>
            </a:r>
            <a:r>
              <a:rPr lang="ru-RU" dirty="0" smtClean="0"/>
              <a:t>. . </a:t>
            </a:r>
            <a:r>
              <a:rPr lang="ru-RU" dirty="0" smtClean="0"/>
              <a:t>   +  </a:t>
            </a:r>
            <a:r>
              <a:rPr lang="ru-RU" dirty="0" smtClean="0"/>
              <a:t>. . . </a:t>
            </a:r>
            <a:r>
              <a:rPr lang="ru-RU" dirty="0" smtClean="0"/>
              <a:t> =  </a:t>
            </a:r>
            <a:r>
              <a:rPr lang="ru-RU" dirty="0" smtClean="0"/>
              <a:t>. . . (кг) -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280831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636912"/>
            <a:ext cx="266429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152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Поток</vt:lpstr>
      <vt:lpstr>Точечный рисунок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Пользователь Windows</cp:lastModifiedBy>
  <cp:revision>20</cp:revision>
  <dcterms:created xsi:type="dcterms:W3CDTF">2021-02-10T18:18:56Z</dcterms:created>
  <dcterms:modified xsi:type="dcterms:W3CDTF">2021-03-07T19:56:36Z</dcterms:modified>
</cp:coreProperties>
</file>