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58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4209E-A9E6-4054-B267-EC3E45C55C58}" type="datetimeFigureOut">
              <a:rPr lang="ru-RU" smtClean="0"/>
              <a:pPr/>
              <a:t>21.04.2021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1774C-85C5-4E68-936A-6281E6C0FF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4209E-A9E6-4054-B267-EC3E45C55C58}" type="datetimeFigureOut">
              <a:rPr lang="ru-RU" smtClean="0"/>
              <a:pPr/>
              <a:t>21.04.2021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1774C-85C5-4E68-936A-6281E6C0FF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4209E-A9E6-4054-B267-EC3E45C55C58}" type="datetimeFigureOut">
              <a:rPr lang="ru-RU" smtClean="0"/>
              <a:pPr/>
              <a:t>21.04.2021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1774C-85C5-4E68-936A-6281E6C0FF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4209E-A9E6-4054-B267-EC3E45C55C58}" type="datetimeFigureOut">
              <a:rPr lang="ru-RU" smtClean="0"/>
              <a:pPr/>
              <a:t>21.04.2021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1774C-85C5-4E68-936A-6281E6C0FF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4209E-A9E6-4054-B267-EC3E45C55C58}" type="datetimeFigureOut">
              <a:rPr lang="ru-RU" smtClean="0"/>
              <a:pPr/>
              <a:t>21.04.2021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1774C-85C5-4E68-936A-6281E6C0FF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4209E-A9E6-4054-B267-EC3E45C55C58}" type="datetimeFigureOut">
              <a:rPr lang="ru-RU" smtClean="0"/>
              <a:pPr/>
              <a:t>21.04.2021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1774C-85C5-4E68-936A-6281E6C0FF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4209E-A9E6-4054-B267-EC3E45C55C58}" type="datetimeFigureOut">
              <a:rPr lang="ru-RU" smtClean="0"/>
              <a:pPr/>
              <a:t>21.04.2021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1774C-85C5-4E68-936A-6281E6C0FF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4209E-A9E6-4054-B267-EC3E45C55C58}" type="datetimeFigureOut">
              <a:rPr lang="ru-RU" smtClean="0"/>
              <a:pPr/>
              <a:t>21.04.2021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1774C-85C5-4E68-936A-6281E6C0FF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4209E-A9E6-4054-B267-EC3E45C55C58}" type="datetimeFigureOut">
              <a:rPr lang="ru-RU" smtClean="0"/>
              <a:pPr/>
              <a:t>21.04.2021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1774C-85C5-4E68-936A-6281E6C0FF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4209E-A9E6-4054-B267-EC3E45C55C58}" type="datetimeFigureOut">
              <a:rPr lang="ru-RU" smtClean="0"/>
              <a:pPr/>
              <a:t>21.04.2021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1774C-85C5-4E68-936A-6281E6C0FF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4209E-A9E6-4054-B267-EC3E45C55C58}" type="datetimeFigureOut">
              <a:rPr lang="ru-RU" smtClean="0"/>
              <a:pPr/>
              <a:t>21.04.2021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691774C-85C5-4E68-936A-6281E6C0FF1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124209E-A9E6-4054-B267-EC3E45C55C58}" type="datetimeFigureOut">
              <a:rPr lang="ru-RU" smtClean="0"/>
              <a:pPr/>
              <a:t>21.04.2021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691774C-85C5-4E68-936A-6281E6C0FF15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7772400" cy="1512167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МАДОУ «Детский сад «ЛЕГОПОЛИС» г. Перми</a:t>
            </a: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060848"/>
            <a:ext cx="6400800" cy="424847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Модель </a:t>
            </a:r>
            <a:r>
              <a:rPr lang="ru-RU" dirty="0">
                <a:solidFill>
                  <a:schemeClr val="tx1"/>
                </a:solidFill>
              </a:rPr>
              <a:t>развивающей предметно-пространственной среды </a:t>
            </a:r>
            <a:r>
              <a:rPr lang="ru-RU" dirty="0" smtClean="0">
                <a:solidFill>
                  <a:schemeClr val="tx1"/>
                </a:solidFill>
              </a:rPr>
              <a:t>исследовательской </a:t>
            </a:r>
            <a:r>
              <a:rPr lang="ru-RU" dirty="0">
                <a:solidFill>
                  <a:schemeClr val="tx1"/>
                </a:solidFill>
              </a:rPr>
              <a:t>компетентности детей дошкольного </a:t>
            </a:r>
            <a:r>
              <a:rPr lang="ru-RU" dirty="0" smtClean="0">
                <a:solidFill>
                  <a:schemeClr val="tx1"/>
                </a:solidFill>
              </a:rPr>
              <a:t>возраста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«Наука и природа»</a:t>
            </a:r>
          </a:p>
          <a:p>
            <a:endParaRPr lang="ru-RU" dirty="0" smtClean="0">
              <a:solidFill>
                <a:schemeClr val="tx1"/>
              </a:solidFill>
            </a:endParaRPr>
          </a:p>
          <a:p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smtClean="0">
                <a:solidFill>
                  <a:schemeClr val="tx1"/>
                </a:solidFill>
              </a:rPr>
              <a:t>                             Воспитатели:</a:t>
            </a:r>
          </a:p>
          <a:p>
            <a:pPr algn="r"/>
            <a:r>
              <a:rPr lang="ru-RU" sz="1800" dirty="0" smtClean="0">
                <a:solidFill>
                  <a:schemeClr val="tx1"/>
                </a:solidFill>
              </a:rPr>
              <a:t>Власова </a:t>
            </a:r>
            <a:r>
              <a:rPr lang="ru-RU" sz="1800" dirty="0">
                <a:solidFill>
                  <a:schemeClr val="tx1"/>
                </a:solidFill>
              </a:rPr>
              <a:t>О</a:t>
            </a:r>
            <a:r>
              <a:rPr lang="ru-RU" sz="1800" dirty="0" smtClean="0">
                <a:solidFill>
                  <a:schemeClr val="tx1"/>
                </a:solidFill>
              </a:rPr>
              <a:t>льга Александровна</a:t>
            </a:r>
          </a:p>
          <a:p>
            <a:pPr algn="r"/>
            <a:r>
              <a:rPr lang="ru-RU" sz="1800" dirty="0" smtClean="0">
                <a:solidFill>
                  <a:schemeClr val="tx1"/>
                </a:solidFill>
              </a:rPr>
              <a:t>Гайдук Анастасия Николаевна</a:t>
            </a:r>
            <a:endParaRPr lang="ru-RU" sz="1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Vlas\Desktop\фото 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88640"/>
            <a:ext cx="8388424" cy="62913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Vlas\Desktop\фото 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59" y="548680"/>
            <a:ext cx="3712413" cy="2088232"/>
          </a:xfrm>
          <a:prstGeom prst="rect">
            <a:avLst/>
          </a:prstGeom>
          <a:noFill/>
        </p:spPr>
      </p:pic>
      <p:pic>
        <p:nvPicPr>
          <p:cNvPr id="3075" name="Picture 3" descr="C:\Users\Vlas\Desktop\фото 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548679"/>
            <a:ext cx="3779912" cy="2126201"/>
          </a:xfrm>
          <a:prstGeom prst="rect">
            <a:avLst/>
          </a:prstGeom>
          <a:noFill/>
        </p:spPr>
      </p:pic>
      <p:pic>
        <p:nvPicPr>
          <p:cNvPr id="3076" name="Picture 4" descr="C:\Users\Vlas\Desktop\фото 1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5656" y="2996952"/>
            <a:ext cx="5888654" cy="33123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В процессе проведения опытов был создан «Дневник </a:t>
            </a:r>
            <a:r>
              <a:rPr lang="ru-RU" sz="1800" dirty="0" smtClean="0"/>
              <a:t>наблюдения</a:t>
            </a:r>
            <a:r>
              <a:rPr lang="ru-RU" sz="1800" dirty="0" smtClean="0"/>
              <a:t>», </a:t>
            </a:r>
            <a:r>
              <a:rPr lang="ru-RU" sz="1800" dirty="0" smtClean="0"/>
              <a:t>в котором поэтапно описан ход опытов, а также фиксировались все изменения.</a:t>
            </a:r>
            <a:endParaRPr lang="ru-RU" sz="1800" dirty="0"/>
          </a:p>
        </p:txBody>
      </p:sp>
      <p:pic>
        <p:nvPicPr>
          <p:cNvPr id="4" name="Содержимое 3" descr="фото 1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2780928"/>
            <a:ext cx="2736304" cy="3829886"/>
          </a:xfrm>
        </p:spPr>
      </p:pic>
      <p:pic>
        <p:nvPicPr>
          <p:cNvPr id="4098" name="Picture 2" descr="C:\Users\Vlas\Desktop\фото 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2060848"/>
            <a:ext cx="2808312" cy="3240359"/>
          </a:xfrm>
          <a:prstGeom prst="rect">
            <a:avLst/>
          </a:prstGeom>
          <a:noFill/>
        </p:spPr>
      </p:pic>
      <p:pic>
        <p:nvPicPr>
          <p:cNvPr id="4099" name="Picture 3" descr="C:\Users\Vlas\Desktop\фото 1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2852936"/>
            <a:ext cx="2839244" cy="378565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800" b="1" dirty="0" smtClean="0"/>
              <a:t>Процесс познания, освоение новых знаний очень важны для детей , поэтому в детском саду не должно быть четкой границы между обыденной жизнью и экспериментированием, ведь экспериментирование не самоцель, а только способ ознакомления детей с миром, в котором им предстоит жить.</a:t>
            </a: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/>
          </a:p>
        </p:txBody>
      </p:sp>
      <p:pic>
        <p:nvPicPr>
          <p:cNvPr id="4" name="Содержимое 3" descr="фото 2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19672" y="1988232"/>
            <a:ext cx="6056018" cy="4393095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Актуальность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>
              <a:buNone/>
            </a:pPr>
            <a:r>
              <a:rPr lang="ru-RU" dirty="0" smtClean="0"/>
              <a:t>      Дошкольники — прирожденные исследователи. И тому подтверждение — их любознательность, постоянное стремление к эксперименту, желание самостоятельно находить решение в проблемной ситуации.</a:t>
            </a:r>
          </a:p>
          <a:p>
            <a:pPr algn="just">
              <a:buNone/>
            </a:pPr>
            <a:r>
              <a:rPr lang="ru-RU" dirty="0" smtClean="0"/>
              <a:t>      3адача педагога — не пресекать эту деятельность, а наоборот, активно помогать.</a:t>
            </a:r>
          </a:p>
          <a:p>
            <a:pPr algn="just">
              <a:buNone/>
            </a:pPr>
            <a:r>
              <a:rPr lang="ru-RU" dirty="0" smtClean="0"/>
              <a:t>      Современное общество, быстрые темпы его развития предъявляют все более высокие требования к выпускникам дошкольного учреждения. Одной из причин кризиса дошкольного образования считаются устаревшие формы, технологии воспитания, обучения и развития. Стало очевидным, что выполнение федеральных государственных образовательных стандартов к качеству образования невозможно без освоения современных образовательных технологий и совершенствования развивающей предметно-пространственной среды с ориентиром на творческий потенциал каждого ребенка.</a:t>
            </a:r>
          </a:p>
          <a:p>
            <a:pPr algn="just"/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620688"/>
            <a:ext cx="8136904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Важной проблемой является не только обучать детей, сообщать им определенную систему знаний, но и научить детей учиться мыслить самостоятельно, познавать, исследовать мир. С этой целью в группах созданы вместо традиционных уголков экспериментирования развивающие центры, мини-лаборатории. Такие как: Мини-Лаборатория «Науки и природы» — дети проводят наблюдения за комнатными растениями и экспериментируют с </a:t>
            </a:r>
            <a:r>
              <a:rPr lang="ru-RU" sz="2000" dirty="0" smtClean="0"/>
              <a:t>выращиванием различных культур в условиях группы</a:t>
            </a:r>
            <a:r>
              <a:rPr lang="ru-RU" sz="2000" dirty="0" smtClean="0"/>
              <a:t>; </a:t>
            </a:r>
            <a:r>
              <a:rPr lang="ru-RU" sz="2000" dirty="0" smtClean="0"/>
              <a:t>Центр «Я— исследователь» проводятся плановые опыты и опыты из серии «Открытие дня» с использованием оборудования: лупы, компаса, глобуса, микроскопа; Интерактивный мини – музей «Пермские древности. Но сегодня мы вас более подробно познакомим с мини-лабораторией  «Науки и природы». </a:t>
            </a:r>
            <a:endParaRPr lang="ru-RU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404664"/>
            <a:ext cx="7920880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u="sng" dirty="0" smtClean="0"/>
              <a:t>Цель</a:t>
            </a:r>
            <a:r>
              <a:rPr lang="ru-RU" sz="2000" dirty="0" smtClean="0"/>
              <a:t>: формирование у детей интереса к опытнической и исследовательской деятельности по выращиванию культурных растений в комнатных условиях.</a:t>
            </a:r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1028342"/>
            <a:ext cx="7632848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sz="2000" dirty="0" smtClean="0"/>
              <a:t>Задачи:</a:t>
            </a:r>
          </a:p>
          <a:p>
            <a:r>
              <a:rPr lang="ru-RU" sz="2000" dirty="0" smtClean="0"/>
              <a:t>*Научить детей вести наблюдения за объектами живой и неживой природы.</a:t>
            </a:r>
          </a:p>
          <a:p>
            <a:r>
              <a:rPr lang="ru-RU" sz="2000" dirty="0" smtClean="0"/>
              <a:t>*Научить конкретным способам экспериментирования и исследования объектов природы. Учить фиксировать результаты опытов в дневниках наблюдения.</a:t>
            </a:r>
          </a:p>
          <a:p>
            <a:r>
              <a:rPr lang="ru-RU" sz="2000" dirty="0" smtClean="0"/>
              <a:t>*Развивать умение делать выводы, устанавливая причинно-следственные связи между объектами природы.</a:t>
            </a:r>
          </a:p>
          <a:p>
            <a:r>
              <a:rPr lang="ru-RU" sz="2000" dirty="0" smtClean="0"/>
              <a:t>*Научить проводить простейшие опыты с природными объектами, используя правила безопасности.</a:t>
            </a:r>
          </a:p>
          <a:p>
            <a:r>
              <a:rPr lang="ru-RU" sz="2000" dirty="0" smtClean="0"/>
              <a:t>*Воспитывать чувство сопереживания и желания помочь нуждающимся объектам природы.</a:t>
            </a:r>
            <a:endParaRPr lang="ru-RU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08912" cy="1368152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Перед нами открываются тайны живой природы.</a:t>
            </a:r>
            <a:br>
              <a:rPr lang="ru-RU" sz="1800" dirty="0" smtClean="0"/>
            </a:br>
            <a:r>
              <a:rPr lang="ru-RU" sz="1800" dirty="0" smtClean="0"/>
              <a:t>Здесь дети экспериментируют с выращиванием культурных растений в комнатных условиях. Во время экспериментов дети наблюдают, как из маленького зернышка вырастает полноценный плод. Учатся ухаживать за растениями в комнатных условиях, расширяют знания об особенностях строения и условиях роста растений.</a:t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фото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1196752"/>
            <a:ext cx="7200800" cy="4968552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1600" dirty="0" smtClean="0"/>
              <a:t>Наши маленькие </a:t>
            </a:r>
            <a:r>
              <a:rPr lang="ru-RU" sz="1600" dirty="0" smtClean="0"/>
              <a:t>ученые</a:t>
            </a:r>
            <a:r>
              <a:rPr lang="ru-RU" sz="1600" dirty="0" smtClean="0"/>
              <a:t> </a:t>
            </a:r>
            <a:r>
              <a:rPr lang="ru-RU" sz="1600" dirty="0" smtClean="0"/>
              <a:t>с удовольствием рассматривают семена различных культур с помощью микроскопов и увеличительных линз, экспериментируют с грунтом, создают условия для роста растений. Ставят перед собой различные задачи и с удовольствием их решают.</a:t>
            </a:r>
            <a:endParaRPr lang="ru-RU" sz="1600" dirty="0"/>
          </a:p>
        </p:txBody>
      </p:sp>
      <p:pic>
        <p:nvPicPr>
          <p:cNvPr id="5" name="Содержимое 4" descr="фото 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2348880"/>
            <a:ext cx="4038600" cy="3859329"/>
          </a:xfrm>
        </p:spPr>
      </p:pic>
      <p:pic>
        <p:nvPicPr>
          <p:cNvPr id="6" name="Содержимое 5" descr="фото 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16016" y="2348880"/>
            <a:ext cx="4038600" cy="396488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В этом году мы узнали, можно ли вырастить экзотическое дерево в комнатных условиях; наблюдали за ростом семян посаженных в гидрогель</a:t>
            </a:r>
            <a:endParaRPr lang="ru-RU" sz="1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 smtClean="0"/>
              <a:t>Авокадо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/>
        <p:txBody>
          <a:bodyPr>
            <a:normAutofit fontScale="92500"/>
          </a:bodyPr>
          <a:lstStyle/>
          <a:p>
            <a:pPr algn="ctr"/>
            <a:r>
              <a:rPr lang="ru-RU" dirty="0" smtClean="0"/>
              <a:t>Семена огурца в гидрогеле</a:t>
            </a:r>
            <a:endParaRPr lang="ru-RU" dirty="0"/>
          </a:p>
        </p:txBody>
      </p:sp>
      <p:pic>
        <p:nvPicPr>
          <p:cNvPr id="7" name="Содержимое 6" descr="фото 5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1034851" y="2514600"/>
            <a:ext cx="2884885" cy="3846513"/>
          </a:xfrm>
        </p:spPr>
      </p:pic>
      <p:pic>
        <p:nvPicPr>
          <p:cNvPr id="8" name="Содержимое 7" descr="фото 6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5025" y="3245533"/>
            <a:ext cx="4041775" cy="2384647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600" dirty="0" smtClean="0"/>
              <a:t>посадили лук используя разные наполнители (вода, песок, земля, древесные опилки); узнали, что будет с растениями если их не поливать. Создавали парниковый эффект с помощью пищевой пленки.</a:t>
            </a:r>
            <a:endParaRPr lang="ru-RU" sz="1600" dirty="0"/>
          </a:p>
        </p:txBody>
      </p:sp>
      <p:pic>
        <p:nvPicPr>
          <p:cNvPr id="5" name="Содержимое 4" descr="фото 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13792" y="1920875"/>
            <a:ext cx="3325416" cy="4433888"/>
          </a:xfrm>
        </p:spPr>
      </p:pic>
      <p:pic>
        <p:nvPicPr>
          <p:cNvPr id="6" name="Содержимое 5" descr="C:\Users\Vlas\Desktop\м ч 1.jpg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844824"/>
            <a:ext cx="3888431" cy="4536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Vlas\Desktop\фото 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260648"/>
            <a:ext cx="2304256" cy="3024337"/>
          </a:xfrm>
          <a:prstGeom prst="rect">
            <a:avLst/>
          </a:prstGeom>
          <a:noFill/>
        </p:spPr>
      </p:pic>
      <p:pic>
        <p:nvPicPr>
          <p:cNvPr id="1027" name="Picture 3" descr="C:\Users\Vlas\Desktop\фото 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3573016"/>
            <a:ext cx="2216845" cy="3024336"/>
          </a:xfrm>
          <a:prstGeom prst="rect">
            <a:avLst/>
          </a:prstGeom>
          <a:noFill/>
        </p:spPr>
      </p:pic>
      <p:pic>
        <p:nvPicPr>
          <p:cNvPr id="1028" name="Picture 4" descr="C:\Users\Vlas\Desktop\фото 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332656"/>
            <a:ext cx="3888432" cy="2868013"/>
          </a:xfrm>
          <a:prstGeom prst="rect">
            <a:avLst/>
          </a:prstGeom>
          <a:noFill/>
        </p:spPr>
      </p:pic>
      <p:pic>
        <p:nvPicPr>
          <p:cNvPr id="1029" name="Picture 5" descr="C:\Users\Vlas\Desktop\фото 1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3573016"/>
            <a:ext cx="3923928" cy="26977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171</TotalTime>
  <Words>514</Words>
  <Application>Microsoft Office PowerPoint</Application>
  <PresentationFormat>Экран (4:3)</PresentationFormat>
  <Paragraphs>34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Поток</vt:lpstr>
      <vt:lpstr>МАДОУ «Детский сад «ЛЕГОПОЛИС» г. Перми</vt:lpstr>
      <vt:lpstr>Актуальность</vt:lpstr>
      <vt:lpstr>Слайд 3</vt:lpstr>
      <vt:lpstr>Слайд 4</vt:lpstr>
      <vt:lpstr>     Перед нами открываются тайны живой природы. Здесь дети экспериментируют с выращиванием культурных растений в комнатных условиях. Во время экспериментов дети наблюдают, как из маленького зернышка вырастает полноценный плод. Учатся ухаживать за растениями в комнатных условиях, расширяют знания об особенностях строения и условиях роста растений.   </vt:lpstr>
      <vt:lpstr>Наши маленькие ученые с удовольствием рассматривают семена различных культур с помощью микроскопов и увеличительных линз, экспериментируют с грунтом, создают условия для роста растений. Ставят перед собой различные задачи и с удовольствием их решают.</vt:lpstr>
      <vt:lpstr>В этом году мы узнали, можно ли вырастить экзотическое дерево в комнатных условиях; наблюдали за ростом семян посаженных в гидрогель</vt:lpstr>
      <vt:lpstr>посадили лук используя разные наполнители (вода, песок, земля, древесные опилки); узнали, что будет с растениями если их не поливать. Создавали парниковый эффект с помощью пищевой пленки.</vt:lpstr>
      <vt:lpstr>Слайд 9</vt:lpstr>
      <vt:lpstr>Слайд 10</vt:lpstr>
      <vt:lpstr>Слайд 11</vt:lpstr>
      <vt:lpstr>В процессе проведения опытов был создан «Дневник наблюдения», в котором поэтапно описан ход опытов, а также фиксировались все изменения.</vt:lpstr>
      <vt:lpstr>Процесс познания, освоение новых знаний очень важны для детей , поэтому в детском саду не должно быть четкой границы между обыденной жизнью и экспериментированием, ведь экспериментирование не самоцель, а только способ ознакомления детей с миром, в котором им предстоит жить. 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МАДОУ «Детский сад «ЛЕГОПОЛИС» г. Перми</dc:title>
  <dc:creator>Vlas</dc:creator>
  <cp:lastModifiedBy>Vlas</cp:lastModifiedBy>
  <cp:revision>19</cp:revision>
  <dcterms:created xsi:type="dcterms:W3CDTF">2021-04-20T14:09:18Z</dcterms:created>
  <dcterms:modified xsi:type="dcterms:W3CDTF">2021-04-21T04:49:17Z</dcterms:modified>
</cp:coreProperties>
</file>