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64" r:id="rId3"/>
    <p:sldId id="257" r:id="rId4"/>
    <p:sldId id="270" r:id="rId5"/>
    <p:sldId id="271" r:id="rId6"/>
    <p:sldId id="272" r:id="rId7"/>
    <p:sldId id="285" r:id="rId8"/>
    <p:sldId id="273" r:id="rId9"/>
    <p:sldId id="283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  <p15:guide id="5" pos="1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BD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9"/>
    <p:restoredTop sz="95332" autoAdjust="0"/>
  </p:normalViewPr>
  <p:slideViewPr>
    <p:cSldViewPr snapToGrid="0" snapToObjects="1">
      <p:cViewPr varScale="1">
        <p:scale>
          <a:sx n="111" d="100"/>
          <a:sy n="111" d="100"/>
        </p:scale>
        <p:origin x="-2226" y="-78"/>
      </p:cViewPr>
      <p:guideLst>
        <p:guide orient="horz" pos="2160"/>
        <p:guide orient="horz" pos="1820"/>
        <p:guide orient="horz" pos="278"/>
        <p:guide pos="3840"/>
        <p:guide pos="1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93D5E-A902-1D4D-A733-79358000B7B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097F-6195-9D46-947B-5E7434AEE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58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8A14C-EF06-8C4F-B21F-02143C876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F2A35C-8800-A949-918D-7821F92FE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EA948D-7143-0C4A-8B5A-D1569ABF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17A6D-B210-DB45-9830-08395611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020C1-FFC5-164C-8B4D-CB6F5435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4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2DC79-0AD8-5346-85ED-EE9B0D32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28B77E-93A9-074D-983F-C8A582CA9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62B2DA-615B-1646-922E-53EC7451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17193-025C-5F41-8E20-8264B841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4DA617-87AB-5344-9CC6-5CD6CF51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14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A9F679-7025-074E-A6B8-A6127186D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0407E0-0F6A-4942-A29E-D11191269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A9F9E4-49D6-BE4B-8DD7-B1280C39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FAD345-9ADD-C147-AC49-A28567E5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DACBA6-7471-4D49-988C-E2DC2381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80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E72A1-BF02-E748-9E02-F589BCE0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B7972F-3416-504B-A28A-1038EF32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489D6A-98A9-7549-9B31-193F527B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F6AF6E-4B07-774F-804C-7B36B249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D95B85-7196-AC4F-A564-E789D8B6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1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B9F2C-9D70-4248-8F22-8348B59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7EC10D-CF4B-044A-AD36-139B031E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593D65-E645-7742-9804-BBF19A83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1592EE-FF81-5340-995F-24737E85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B20350-4C25-2D40-9063-1F61D4D1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9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1A44-8D6A-B64D-A5C6-6A12FA9B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FDB3AA-21EE-E346-AC8B-4BA5BB612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28D237-651A-8B4D-BCB8-215B318CE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F13842-101B-9E42-8FD8-CFD1BC32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95C8A3-F21E-7249-8C99-1EC34C5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DCB6C0-BC7A-1246-857D-C7164BDC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83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BB21C8-1AF2-044D-97E9-9E147750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EE3EA1-6D16-474A-8012-BD336CC65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106C56-44E2-254E-BB14-4698EAA5F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72AF23-8A3C-AC48-B47C-E14A9265E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1BCB8BE-B8AE-2745-898E-571A78F83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555FCF-35CC-7E47-837B-1175B8A5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9340AA0-5746-7D47-A352-C20E54BD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795EFB-CE5F-D741-80DC-E775D457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6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FA280F-2ECB-3242-B504-5EA3A884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F8C119-4E9A-AD41-BC8C-2500BC0A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2E2C5D-F095-FF45-8EDF-F911FC90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20D01D-2091-3A43-A440-3AE42E08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23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CDEBBBD-6798-F146-B363-D7E176B3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16C592-FFFD-014D-8F43-3A9E476A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6625BD-1DC4-BC41-8667-600B9C0F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85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684C7-664C-7240-9026-E35FC4C5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2162C9-8709-8E40-8145-15DBCF52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94211F-7EC9-3144-9415-C7E409095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8DFA95-072F-1E49-81CA-ABC3A87F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A3E80B-EFB1-4B49-AC15-B079C289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E07310-12C1-FA45-9F66-C56CF128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5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D23D16-4D51-2140-AF01-F39AE163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CFE8F3-07A4-3048-947A-4E1D74ED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505591-2446-A147-B7F9-BC78C13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76F769-E45E-9042-B607-50FC2BC2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F8A165-3245-024B-A14F-9E1F58C3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D7EAB4-3125-1F45-9EC8-3C119C25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9E1B7-139C-FD4B-BEAF-715C879A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E3BDE0-8B41-A643-A41F-C6092760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AC9492-73A6-FF44-AA1C-A6E7159E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D3C6-ED96-3948-ADC6-B4C66A34C296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0CBD98-1078-474A-BB03-D680A3232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80165-65FD-0B49-AE08-12951BA66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3BD6-DDBE-394C-B1E3-42C4B39E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66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02A90A9-9367-3C46-AF81-82D8258AB45C}"/>
              </a:ext>
            </a:extLst>
          </p:cNvPr>
          <p:cNvSpPr/>
          <p:nvPr/>
        </p:nvSpPr>
        <p:spPr>
          <a:xfrm>
            <a:off x="3920671" y="5401068"/>
            <a:ext cx="6834021" cy="1178765"/>
          </a:xfrm>
          <a:prstGeom prst="rect">
            <a:avLst/>
          </a:prstGeom>
          <a:solidFill>
            <a:srgbClr val="87BD3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Место для фото | ВКонтакте">
            <a:extLst>
              <a:ext uri="{FF2B5EF4-FFF2-40B4-BE49-F238E27FC236}">
                <a16:creationId xmlns:a16="http://schemas.microsoft.com/office/drawing/2014/main" xmlns="" id="{7AC3A474-E59F-D341-9D91-A3D6E7F4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1057" y="2720878"/>
            <a:ext cx="2252351" cy="19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AF0C40E-DAFB-7243-91F1-D534F3F087E1}"/>
              </a:ext>
            </a:extLst>
          </p:cNvPr>
          <p:cNvSpPr/>
          <p:nvPr/>
        </p:nvSpPr>
        <p:spPr>
          <a:xfrm>
            <a:off x="3920671" y="4222303"/>
            <a:ext cx="6794191" cy="1178765"/>
          </a:xfrm>
          <a:prstGeom prst="rect">
            <a:avLst/>
          </a:prstGeom>
          <a:solidFill>
            <a:srgbClr val="87BD3F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FBCC51-A551-0B41-8FC6-261D16A52604}"/>
              </a:ext>
            </a:extLst>
          </p:cNvPr>
          <p:cNvSpPr/>
          <p:nvPr/>
        </p:nvSpPr>
        <p:spPr>
          <a:xfrm>
            <a:off x="0" y="276959"/>
            <a:ext cx="1023499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1300" b="1" dirty="0">
              <a:latin typeface="HaagCy" panose="02000503050000020004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9B1BE61-C3C0-AC48-A216-58A37BDC8ADC}"/>
              </a:ext>
            </a:extLst>
          </p:cNvPr>
          <p:cNvSpPr/>
          <p:nvPr/>
        </p:nvSpPr>
        <p:spPr>
          <a:xfrm>
            <a:off x="3920671" y="5333457"/>
            <a:ext cx="6529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HaagCy" panose="020005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Терентьева </a:t>
            </a:r>
            <a:r>
              <a:rPr lang="ru-RU" sz="1600" b="1" dirty="0" err="1" smtClean="0">
                <a:latin typeface="HaagCy" panose="020005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Зарема</a:t>
            </a:r>
            <a:r>
              <a:rPr lang="ru-RU" sz="1600" b="1" dirty="0" smtClean="0">
                <a:latin typeface="HaagCy" panose="020005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Евгеньевна, </a:t>
            </a:r>
            <a:endParaRPr lang="ru-RU" sz="1600" b="1" dirty="0">
              <a:latin typeface="HaagCy" panose="02000503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HaagCy" panose="020005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ОБУСО «Детский дом – интернат для умственно отсталых детей имени Ушинского», </a:t>
            </a:r>
            <a:endParaRPr lang="ru-RU" sz="1600" dirty="0">
              <a:latin typeface="HaagCy" panose="02000503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HaagCy" panose="020005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Новгородская область </a:t>
            </a:r>
            <a:endParaRPr lang="ru-RU" sz="1600" dirty="0">
              <a:latin typeface="HaagCy" panose="02000503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4163E5E-FD1E-724E-9C09-4631D9717CCC}"/>
              </a:ext>
            </a:extLst>
          </p:cNvPr>
          <p:cNvGrpSpPr/>
          <p:nvPr/>
        </p:nvGrpSpPr>
        <p:grpSpPr>
          <a:xfrm>
            <a:off x="829347" y="2414194"/>
            <a:ext cx="2971582" cy="2788457"/>
            <a:chOff x="1938333" y="416689"/>
            <a:chExt cx="3096627" cy="2766349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7CF50809-5A8E-FE41-A6EB-B43738098CC7}"/>
                </a:ext>
              </a:extLst>
            </p:cNvPr>
            <p:cNvSpPr/>
            <p:nvPr/>
          </p:nvSpPr>
          <p:spPr>
            <a:xfrm>
              <a:off x="1938333" y="416689"/>
              <a:ext cx="2853367" cy="2546936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591D93FE-1E51-4649-AF6D-3843980260BA}"/>
                </a:ext>
              </a:extLst>
            </p:cNvPr>
            <p:cNvSpPr/>
            <p:nvPr/>
          </p:nvSpPr>
          <p:spPr>
            <a:xfrm>
              <a:off x="4479404" y="2662177"/>
              <a:ext cx="555556" cy="520861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C20C78C-9605-E64A-A242-DC2E8D9C4AAA}"/>
              </a:ext>
            </a:extLst>
          </p:cNvPr>
          <p:cNvSpPr/>
          <p:nvPr/>
        </p:nvSpPr>
        <p:spPr>
          <a:xfrm>
            <a:off x="829347" y="1319302"/>
            <a:ext cx="10208108" cy="64392"/>
          </a:xfrm>
          <a:prstGeom prst="rect">
            <a:avLst/>
          </a:prstGeom>
          <a:solidFill>
            <a:srgbClr val="87B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0866AE5-A324-F247-91BD-E1E78D4B0B11}"/>
              </a:ext>
            </a:extLst>
          </p:cNvPr>
          <p:cNvSpPr/>
          <p:nvPr/>
        </p:nvSpPr>
        <p:spPr>
          <a:xfrm>
            <a:off x="4204506" y="1431122"/>
            <a:ext cx="7073888" cy="331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3600" b="1" i="1" dirty="0" smtClean="0">
                <a:solidFill>
                  <a:schemeClr val="accent6"/>
                </a:solidFill>
              </a:rPr>
              <a:t>Проект по русской народной сказке </a:t>
            </a:r>
          </a:p>
          <a:p>
            <a:pPr algn="ctr">
              <a:lnSpc>
                <a:spcPct val="97000"/>
              </a:lnSpc>
            </a:pPr>
            <a:r>
              <a:rPr lang="ru-RU" sz="3600" b="1" i="1" dirty="0" smtClean="0">
                <a:solidFill>
                  <a:schemeClr val="accent6"/>
                </a:solidFill>
              </a:rPr>
              <a:t>«КОЛОБОК»</a:t>
            </a:r>
          </a:p>
          <a:p>
            <a:pPr algn="ctr">
              <a:lnSpc>
                <a:spcPct val="97000"/>
              </a:lnSpc>
            </a:pPr>
            <a:r>
              <a:rPr lang="ru-RU" sz="3600" b="1" i="1" dirty="0" smtClean="0"/>
              <a:t>Отделение милосердия 1-2 группа.</a:t>
            </a:r>
          </a:p>
          <a:p>
            <a:pPr algn="ctr">
              <a:lnSpc>
                <a:spcPct val="97000"/>
              </a:lnSpc>
            </a:pPr>
            <a:endParaRPr lang="ru-RU" sz="3600" b="1" dirty="0">
              <a:solidFill>
                <a:srgbClr val="87BD3F"/>
              </a:solidFill>
              <a:effectLst/>
              <a:latin typeface="HaagCy" panose="02000503050000020004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5D617AA-3C74-2B4E-A6E9-6A4C1DCBAA81}"/>
              </a:ext>
            </a:extLst>
          </p:cNvPr>
          <p:cNvSpPr/>
          <p:nvPr/>
        </p:nvSpPr>
        <p:spPr>
          <a:xfrm flipV="1">
            <a:off x="4204506" y="4929869"/>
            <a:ext cx="6854057" cy="51616"/>
          </a:xfrm>
          <a:prstGeom prst="rect">
            <a:avLst/>
          </a:prstGeom>
          <a:solidFill>
            <a:srgbClr val="87B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9E78777-9EA0-E84E-B6EB-1EFD6B555E12}"/>
              </a:ext>
            </a:extLst>
          </p:cNvPr>
          <p:cNvGrpSpPr/>
          <p:nvPr/>
        </p:nvGrpSpPr>
        <p:grpSpPr>
          <a:xfrm>
            <a:off x="981747" y="2566594"/>
            <a:ext cx="2938924" cy="2788457"/>
            <a:chOff x="1938333" y="416689"/>
            <a:chExt cx="3096627" cy="2766349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208C6C3C-3260-6C41-8982-BCA32B4FD959}"/>
                </a:ext>
              </a:extLst>
            </p:cNvPr>
            <p:cNvSpPr/>
            <p:nvPr/>
          </p:nvSpPr>
          <p:spPr>
            <a:xfrm>
              <a:off x="1938333" y="416689"/>
              <a:ext cx="2853367" cy="2546936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FD75DAD1-12B3-E846-893A-765EFCC705BE}"/>
                </a:ext>
              </a:extLst>
            </p:cNvPr>
            <p:cNvSpPr/>
            <p:nvPr/>
          </p:nvSpPr>
          <p:spPr>
            <a:xfrm>
              <a:off x="4479404" y="2662177"/>
              <a:ext cx="555556" cy="520861"/>
            </a:xfrm>
            <a:prstGeom prst="rect">
              <a:avLst/>
            </a:prstGeom>
            <a:noFill/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" name="Рисунок 16" descr="Screenshot_2022-05-06-13-49-28-885~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7" y="1090612"/>
            <a:ext cx="3782369" cy="40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6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shot_2022-05-06-14-01-59-962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24" y="1169894"/>
            <a:ext cx="7167282" cy="3993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5514" y="805542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7BD3F"/>
                </a:solidFill>
              </a:rPr>
              <a:t>Тип проекта :</a:t>
            </a:r>
            <a:r>
              <a:rPr lang="ru-RU" sz="2400" dirty="0" smtClean="0"/>
              <a:t>информационно-творческий</a:t>
            </a:r>
          </a:p>
          <a:p>
            <a:pPr algn="ctr"/>
            <a:r>
              <a:rPr lang="ru-RU" sz="2400" dirty="0" smtClean="0">
                <a:solidFill>
                  <a:srgbClr val="87BD3F"/>
                </a:solidFill>
              </a:rPr>
              <a:t> Вид проекта: </a:t>
            </a:r>
            <a:r>
              <a:rPr lang="ru-RU" sz="2400" dirty="0" smtClean="0"/>
              <a:t>творческий </a:t>
            </a:r>
          </a:p>
          <a:p>
            <a:pPr algn="ctr"/>
            <a:r>
              <a:rPr lang="ru-RU" sz="2400" dirty="0" smtClean="0"/>
              <a:t>                    игровой</a:t>
            </a:r>
          </a:p>
          <a:p>
            <a:pPr algn="ctr"/>
            <a:r>
              <a:rPr lang="ru-RU" sz="2400" dirty="0" smtClean="0"/>
              <a:t>                        групповой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5513" y="4719918"/>
            <a:ext cx="9644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Участники проекта: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отделения милосердия 1-2 группы.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Воспитатели . </a:t>
            </a:r>
          </a:p>
        </p:txBody>
      </p:sp>
      <p:pic>
        <p:nvPicPr>
          <p:cNvPr id="5" name="Рисунок 4" descr="Screenshot_2022-05-06-13-48-43-521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6753"/>
            <a:ext cx="5005668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3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976" y="435429"/>
            <a:ext cx="69362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7B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развития речи ребенка. Благодаря речи дети познают окружающий мир ,накапливают знания, расширяют круг представлений о предметах . Одной из современных технологий, направленных на развитие речи является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28048" y="2501152"/>
            <a:ext cx="6906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Цель: </a:t>
            </a:r>
            <a:r>
              <a:rPr lang="ru-RU" sz="2000" b="1" dirty="0" smtClean="0"/>
              <a:t>развитие речевой </a:t>
            </a:r>
          </a:p>
          <a:p>
            <a:pPr algn="ctr"/>
            <a:r>
              <a:rPr lang="ru-RU" sz="2000" b="1" dirty="0" smtClean="0"/>
              <a:t>Активности детей на материале</a:t>
            </a:r>
          </a:p>
          <a:p>
            <a:pPr algn="ctr"/>
            <a:r>
              <a:rPr lang="ru-RU" sz="2000" b="1" dirty="0" smtClean="0"/>
              <a:t>русской народной </a:t>
            </a:r>
          </a:p>
          <a:p>
            <a:pPr algn="ctr"/>
            <a:r>
              <a:rPr lang="ru-RU" sz="2000" b="1" dirty="0" smtClean="0"/>
              <a:t>сказке «КОЛОБОК»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64976" y="4297326"/>
            <a:ext cx="7269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Задачи:  </a:t>
            </a:r>
            <a:r>
              <a:rPr lang="ru-RU" b="1" dirty="0" smtClean="0"/>
              <a:t>1.Познакомить детей с произведении о колобке.</a:t>
            </a:r>
          </a:p>
          <a:p>
            <a:r>
              <a:rPr lang="ru-RU" b="1" dirty="0" smtClean="0"/>
              <a:t>Продолжать учить детей слушать речь воспитателя , </a:t>
            </a:r>
          </a:p>
          <a:p>
            <a:r>
              <a:rPr lang="ru-RU" b="1" dirty="0" smtClean="0"/>
              <a:t>вникать в смысл сказки , способствовать развитию речи ребенка.</a:t>
            </a:r>
          </a:p>
          <a:p>
            <a:r>
              <a:rPr lang="ru-RU" b="1" dirty="0" smtClean="0"/>
              <a:t>                         2.Расширять представления о диких животных.</a:t>
            </a:r>
          </a:p>
          <a:p>
            <a:r>
              <a:rPr lang="ru-RU" b="1" dirty="0" smtClean="0"/>
              <a:t>                         3.Побуждать выполнять движения под музыку.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4129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Отгадайте загадку: 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33886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Формой он похож на мяч.</a:t>
            </a:r>
          </a:p>
          <a:p>
            <a:pPr algn="ctr">
              <a:buNone/>
            </a:pPr>
            <a:r>
              <a:rPr lang="ru-RU" dirty="0" smtClean="0"/>
              <a:t>Был когда-то он горяч.</a:t>
            </a:r>
          </a:p>
          <a:p>
            <a:pPr algn="ctr">
              <a:buNone/>
            </a:pPr>
            <a:r>
              <a:rPr lang="ru-RU" dirty="0" smtClean="0"/>
              <a:t>Спрыгнул со стола на пол</a:t>
            </a:r>
          </a:p>
          <a:p>
            <a:pPr algn="ctr">
              <a:buNone/>
            </a:pPr>
            <a:r>
              <a:rPr lang="ru-RU" dirty="0" smtClean="0"/>
              <a:t>И от бабушки ушел</a:t>
            </a:r>
          </a:p>
          <a:p>
            <a:pPr algn="ctr">
              <a:buNone/>
            </a:pPr>
            <a:r>
              <a:rPr lang="ru-RU" dirty="0" smtClean="0"/>
              <a:t>У него румяный бок… </a:t>
            </a:r>
          </a:p>
          <a:p>
            <a:pPr algn="ctr">
              <a:buNone/>
            </a:pPr>
            <a:r>
              <a:rPr lang="ru-RU" dirty="0" smtClean="0"/>
              <a:t>Кто же это?…</a:t>
            </a:r>
            <a:endParaRPr lang="ru-RU" dirty="0"/>
          </a:p>
        </p:txBody>
      </p:sp>
      <p:pic>
        <p:nvPicPr>
          <p:cNvPr id="9" name="Рисунок 8" descr="Screenshot_2022-05-06-13-48-58-570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5588"/>
            <a:ext cx="3357282" cy="3025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701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Сказка колобок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«Жили-были старик со старухой. Вот и просит старик</a:t>
            </a:r>
            <a:r>
              <a:rPr lang="ru-RU" sz="32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-Испеки мне, старуха ,колобок.</a:t>
            </a:r>
            <a:br>
              <a:rPr lang="ru-RU" sz="2400" dirty="0" smtClean="0"/>
            </a:br>
            <a:r>
              <a:rPr lang="ru-RU" sz="2400" dirty="0" smtClean="0"/>
              <a:t>Старуха наскребла муки, замесила тесто на сметане, скатала колобок да и сжарила его в масле и положила на окно студиться»</a:t>
            </a:r>
            <a:endParaRPr lang="ru-RU" sz="3200" dirty="0"/>
          </a:p>
        </p:txBody>
      </p:sp>
      <p:pic>
        <p:nvPicPr>
          <p:cNvPr id="8" name="Рисунок 7" descr="Screenshot_2022-05-06-13-50-19-025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47" y="3012140"/>
            <a:ext cx="6562166" cy="3254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9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Скучно стало колобку на окне лежать он взял и покатился- с окна на лавку с лавки на травку.</a:t>
            </a:r>
            <a:br>
              <a:rPr lang="ru-RU" sz="2400" dirty="0" smtClean="0"/>
            </a:br>
            <a:r>
              <a:rPr lang="ru-RU" sz="2400" dirty="0" smtClean="0"/>
              <a:t>Катится колобок а на встречу ему заяц:</a:t>
            </a:r>
            <a:br>
              <a:rPr lang="ru-RU" sz="2400" dirty="0" smtClean="0"/>
            </a:br>
            <a:r>
              <a:rPr lang="ru-RU" sz="2400" dirty="0" smtClean="0"/>
              <a:t>-Колобок , </a:t>
            </a:r>
            <a:r>
              <a:rPr lang="ru-RU" sz="2400" dirty="0" err="1" smtClean="0"/>
              <a:t>колобок</a:t>
            </a:r>
            <a:r>
              <a:rPr lang="ru-RU" sz="2400" dirty="0" smtClean="0"/>
              <a:t> я тебя съем!</a:t>
            </a:r>
            <a:br>
              <a:rPr lang="ru-RU" sz="2400" dirty="0" smtClean="0"/>
            </a:br>
            <a:r>
              <a:rPr lang="ru-RU" sz="2400" dirty="0" smtClean="0"/>
              <a:t>Не ешь меня заяц , я тебе песенку спою : я колобок , по сусекам </a:t>
            </a:r>
            <a:r>
              <a:rPr lang="ru-RU" sz="2400" dirty="0" err="1" smtClean="0"/>
              <a:t>скребен</a:t>
            </a:r>
            <a:r>
              <a:rPr lang="ru-RU" sz="2400" dirty="0" smtClean="0"/>
              <a:t> , в печку сажен, я от дедушки ушел и от бабушки ушёл и от тебя заяц уйду . Спел песенку и покатился дальше.</a:t>
            </a:r>
            <a:endParaRPr lang="ru-RU" sz="2400" dirty="0"/>
          </a:p>
        </p:txBody>
      </p:sp>
      <p:pic>
        <p:nvPicPr>
          <p:cNvPr id="9" name="Рисунок 8" descr="Screenshot_2022-05-06-13-48-07-582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47" y="2904565"/>
            <a:ext cx="6212541" cy="3536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Screenshot_2022-05-06-13-49-10-829~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48118" y="2423086"/>
            <a:ext cx="7974106" cy="3923926"/>
          </a:xfrm>
        </p:spPr>
      </p:pic>
      <p:sp>
        <p:nvSpPr>
          <p:cNvPr id="15" name="Прямоугольник 14"/>
          <p:cNvSpPr/>
          <p:nvPr/>
        </p:nvSpPr>
        <p:spPr>
          <a:xfrm>
            <a:off x="2595282" y="484094"/>
            <a:ext cx="6548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 на встречу ему волк</a:t>
            </a:r>
          </a:p>
          <a:p>
            <a:r>
              <a:rPr lang="ru-RU" sz="2000" b="1" dirty="0" smtClean="0"/>
              <a:t>-Колобок , колобок я тебя съем!</a:t>
            </a:r>
            <a:br>
              <a:rPr lang="ru-RU" sz="2000" b="1" dirty="0" smtClean="0"/>
            </a:br>
            <a:r>
              <a:rPr lang="ru-RU" sz="2000" b="1" dirty="0" smtClean="0"/>
              <a:t>Не ешь меня волк  , я тебе песенку спою : я колобок , по сусекам </a:t>
            </a:r>
            <a:r>
              <a:rPr lang="ru-RU" sz="2000" b="1" dirty="0" err="1" smtClean="0"/>
              <a:t>скребен</a:t>
            </a:r>
            <a:r>
              <a:rPr lang="ru-RU" sz="2000" b="1" dirty="0" smtClean="0"/>
              <a:t> , в печку сажен, я от дедушки ушел и от бабушки ушёл и от зайца ушел и от  тебя волк уйду . Спел песенку и покатился дальше.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0323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400"/>
    </mc:Choice>
    <mc:Fallback>
      <p:transition spd="slow" advTm="424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30306"/>
            <a:ext cx="9932894" cy="18422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 на встречу ему медведь</a:t>
            </a:r>
          </a:p>
          <a:p>
            <a:pPr>
              <a:buNone/>
            </a:pPr>
            <a:r>
              <a:rPr lang="ru-RU" b="1" dirty="0" smtClean="0"/>
              <a:t>    -Колобок , </a:t>
            </a:r>
            <a:r>
              <a:rPr lang="ru-RU" b="1" dirty="0" err="1" smtClean="0"/>
              <a:t>колобок</a:t>
            </a:r>
            <a:r>
              <a:rPr lang="ru-RU" b="1" dirty="0" smtClean="0"/>
              <a:t> я тебя съем!</a:t>
            </a:r>
            <a:br>
              <a:rPr lang="ru-RU" b="1" dirty="0" smtClean="0"/>
            </a:br>
            <a:r>
              <a:rPr lang="ru-RU" b="1" dirty="0" smtClean="0"/>
              <a:t>Не ешь меня медведь , я тебе песенку спою : я колобок , по сусекам </a:t>
            </a:r>
            <a:r>
              <a:rPr lang="ru-RU" b="1" dirty="0" err="1" smtClean="0"/>
              <a:t>скребен</a:t>
            </a:r>
            <a:r>
              <a:rPr lang="ru-RU" b="1" dirty="0" smtClean="0"/>
              <a:t> , в печку сажен, я от дедушки ушел и от бабушки ушёл и от </a:t>
            </a:r>
            <a:r>
              <a:rPr lang="ru-RU" b="1" dirty="0" err="1" smtClean="0"/>
              <a:t>заяца</a:t>
            </a:r>
            <a:r>
              <a:rPr lang="ru-RU" b="1" dirty="0" smtClean="0"/>
              <a:t> </a:t>
            </a:r>
            <a:r>
              <a:rPr lang="ru-RU" b="1" dirty="0" err="1" smtClean="0"/>
              <a:t>ущел</a:t>
            </a:r>
            <a:r>
              <a:rPr lang="ru-RU" b="1" dirty="0" smtClean="0"/>
              <a:t> и от  волка ушел и от тебя медведь  уйду . Спел песенку и покатился дальше.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creenshot_2022-05-06-13-49-56-059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2272553"/>
            <a:ext cx="9117105" cy="4222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reenshot_2022-05-06-13-48-30-493~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53035"/>
            <a:ext cx="4504765" cy="51572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647765" y="1385046"/>
            <a:ext cx="59704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А на встречу ему лиса.</a:t>
            </a:r>
          </a:p>
          <a:p>
            <a:pPr>
              <a:buNone/>
            </a:pPr>
            <a:r>
              <a:rPr lang="ru-RU" sz="2400" b="1" dirty="0" smtClean="0"/>
              <a:t>    -Колобок , </a:t>
            </a:r>
            <a:r>
              <a:rPr lang="ru-RU" sz="2400" b="1" dirty="0" err="1" smtClean="0"/>
              <a:t>колобок</a:t>
            </a:r>
            <a:r>
              <a:rPr lang="ru-RU" sz="2400" b="1" dirty="0" smtClean="0"/>
              <a:t> ,  я тебя съем!</a:t>
            </a:r>
            <a:br>
              <a:rPr lang="ru-RU" sz="2400" b="1" dirty="0" smtClean="0"/>
            </a:br>
            <a:r>
              <a:rPr lang="ru-RU" sz="2400" b="1" dirty="0" smtClean="0"/>
              <a:t>Не ешь меня лиса , я тебе песенку спою : я колобок , по сусекам </a:t>
            </a:r>
            <a:r>
              <a:rPr lang="ru-RU" sz="2400" b="1" dirty="0" err="1" smtClean="0"/>
              <a:t>скребен</a:t>
            </a:r>
            <a:r>
              <a:rPr lang="ru-RU" sz="2400" b="1" dirty="0" smtClean="0"/>
              <a:t> , в печку сажен, я от дедушки ушел и от бабушки ушёл и от зайца </a:t>
            </a:r>
            <a:r>
              <a:rPr lang="ru-RU" sz="2400" b="1" dirty="0" err="1" smtClean="0"/>
              <a:t>ущел</a:t>
            </a:r>
            <a:r>
              <a:rPr lang="ru-RU" sz="2400" b="1" dirty="0" smtClean="0"/>
              <a:t>  и от волка ушел и от  медведя ушел и от тебя лиса  уйду . Спел песенку а лиса глухая я стала не слышу, прыгни мне на нос да спой еще разок .колобок прыгнул на нос лесе и запел: Я колобок , </a:t>
            </a:r>
            <a:r>
              <a:rPr lang="ru-RU" sz="2400" b="1" dirty="0" err="1" smtClean="0"/>
              <a:t>колобок</a:t>
            </a:r>
            <a:r>
              <a:rPr lang="ru-RU" sz="2400" b="1" dirty="0" smtClean="0"/>
              <a:t> а лиса его </a:t>
            </a:r>
            <a:r>
              <a:rPr lang="ru-RU" sz="2400" b="1" dirty="0" err="1" smtClean="0"/>
              <a:t>ам</a:t>
            </a:r>
            <a:r>
              <a:rPr lang="ru-RU" sz="2400" b="1" dirty="0" smtClean="0"/>
              <a:t>… и съела.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18680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18"/>
    </mc:Choice>
    <mc:Fallback>
      <p:transition spd="slow" advTm="731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235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Отгадайте загадку: </vt:lpstr>
      <vt:lpstr>Сказка колобок  «Жили-были старик со старухой. Вот и просит старик: -Испеки мне, старуха ,колобок. Старуха наскребла муки, замесила тесто на сметане, скатала колобок да и сжарила его в масле и положила на окно студиться»</vt:lpstr>
      <vt:lpstr>Скучно стало колобку на окне лежать он взял и покатился- с окна на лавку с лавки на травку. Катится колобок а на встречу ему заяц: -Колобок , колобок я тебя съем! Не ешь меня заяц , я тебе песенку спою : я колобок , по сусекам скребен , в печку сажен, я от дедушки ушел и от бабушки ушёл и от тебя заяц уйду . Спел песенку и покатился дальше.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Failak Grigoryan</dc:creator>
  <cp:lastModifiedBy>Пользователь Windows</cp:lastModifiedBy>
  <cp:revision>115</cp:revision>
  <cp:lastPrinted>2021-09-09T11:19:45Z</cp:lastPrinted>
  <dcterms:created xsi:type="dcterms:W3CDTF">2021-09-01T18:37:58Z</dcterms:created>
  <dcterms:modified xsi:type="dcterms:W3CDTF">2022-05-11T07:24:07Z</dcterms:modified>
</cp:coreProperties>
</file>