
<file path=[Content_Types].xml><?xml version="1.0" encoding="utf-8"?>
<Types xmlns="http://schemas.openxmlformats.org/package/2006/content-types">
  <Default Extension="~" ContentType="image/jpeg"/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62" r:id="rId6"/>
    <p:sldId id="259" r:id="rId7"/>
    <p:sldId id="263" r:id="rId8"/>
    <p:sldId id="264" r:id="rId9"/>
    <p:sldId id="260" r:id="rId10"/>
    <p:sldId id="265" r:id="rId11"/>
    <p:sldId id="261" r:id="rId12"/>
    <p:sldId id="267" r:id="rId13"/>
    <p:sldId id="266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media" Target="../media/media2.mp3"/><Relationship Id="rId7" Type="http://schemas.openxmlformats.org/officeDocument/2006/relationships/image" Target="../media/image2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6.png"/><Relationship Id="rId7" Type="http://schemas.openxmlformats.org/officeDocument/2006/relationships/image" Target="../media/image3.gif"/><Relationship Id="rId2" Type="http://schemas.openxmlformats.org/officeDocument/2006/relationships/image" Target="../media/image5.~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4.gif"/><Relationship Id="rId4" Type="http://schemas.openxmlformats.org/officeDocument/2006/relationships/image" Target="../media/image1.jp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gif"/><Relationship Id="rId2" Type="http://schemas.openxmlformats.org/officeDocument/2006/relationships/image" Target="../media/image5.~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gif"/><Relationship Id="rId2" Type="http://schemas.openxmlformats.org/officeDocument/2006/relationships/image" Target="../media/image5.~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gif"/><Relationship Id="rId2" Type="http://schemas.openxmlformats.org/officeDocument/2006/relationships/image" Target="../media/image5.~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3834" y="836712"/>
            <a:ext cx="6495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Сокровища Джека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521" y="521500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Составила: воспитатель</a:t>
            </a:r>
          </a:p>
          <a:p>
            <a:r>
              <a:rPr lang="ru-RU" dirty="0" err="1" smtClean="0"/>
              <a:t>Акифьева</a:t>
            </a:r>
            <a:r>
              <a:rPr lang="ru-RU" dirty="0" smtClean="0"/>
              <a:t> Светлана Алексеевна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13566" y="621166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Дер. </a:t>
            </a:r>
            <a:r>
              <a:rPr lang="ru-RU" dirty="0" err="1" smtClean="0"/>
              <a:t>Терпилицы</a:t>
            </a:r>
            <a:r>
              <a:rPr lang="ru-RU" dirty="0" smtClean="0"/>
              <a:t> 2023г.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00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edia.baamboozle.com/uploads/images/52789/1614682822_39818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29716"/>
            <a:ext cx="9699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thumbs.dreamstime.com/b/%D0%B2%D0%B8%D0%BD%D1%82%D0%B0%D0%B6%D0%BD%D1%8B%D0%B9-%D0%B8-%D0%B8-%D0%B0%D0%BD%D1%82%D0%B8%D1%87%D0%BD%D1%8B%D0%B9-%D0%BA-%D1%8E%D1%87-%D0%B2%D0%B5%D1%80%D0%B8-%D0%B8%D0%B7%D0%BE-%D0%B8%D1%80%D0%BE%D0%B2%D0%B0-%D0%BF%D1%80%D0%B5-%D0%BE%D1%85%D1%80%D0%B0%D0%BD%D0%B5%D0%BD%D0%B8%D0%B5-%D0%BE%D1%82-%D0%BE%D0%BC%D0%B0-8916915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2" t="50000" r="6528" b="7455"/>
          <a:stretch/>
        </p:blipFill>
        <p:spPr bwMode="auto">
          <a:xfrm rot="16200000">
            <a:off x="4610595" y="2969864"/>
            <a:ext cx="1737283" cy="308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Равнобедренный треугольник 4"/>
          <p:cNvSpPr/>
          <p:nvPr/>
        </p:nvSpPr>
        <p:spPr>
          <a:xfrm>
            <a:off x="6012160" y="3645023"/>
            <a:ext cx="864096" cy="720081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Неизвестен - фоновая музыка. Сказочная.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213.369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4048" y="5599171"/>
            <a:ext cx="609600" cy="609600"/>
          </a:xfrm>
          <a:prstGeom prst="rect">
            <a:avLst/>
          </a:prstGeom>
        </p:spPr>
      </p:pic>
      <p:pic>
        <p:nvPicPr>
          <p:cNvPr id="2" name="Я рисую море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68344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3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3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3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ngall.com/wp-content/uploads/2016/06/Island-PNG-H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89" y="3196435"/>
            <a:ext cx="2736304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pngall.com/wp-content/uploads/2016/06/Island-PNG-H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9" t="57998" r="24334" b="13605"/>
          <a:stretch/>
        </p:blipFill>
        <p:spPr bwMode="auto">
          <a:xfrm flipH="1">
            <a:off x="2051718" y="1700808"/>
            <a:ext cx="1485039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pngall.com/wp-content/uploads/2016/06/Island-PNG-H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02"/>
          <a:stretch/>
        </p:blipFill>
        <p:spPr bwMode="auto">
          <a:xfrm flipH="1">
            <a:off x="1259632" y="-471987"/>
            <a:ext cx="3441731" cy="21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flyclipart.com/thumb2/island-rule-54462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5205" r="7766" b="4395"/>
          <a:stretch/>
        </p:blipFill>
        <p:spPr bwMode="auto">
          <a:xfrm>
            <a:off x="5220072" y="888212"/>
            <a:ext cx="2292824" cy="22518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pluspng.com/img-png/png-file-name-island-png-hd-dimension-1593x1413-image-type-png-posted-on-may-21st-2017-category-nature-tags-island-159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7" r="27041" b="7941"/>
          <a:stretch/>
        </p:blipFill>
        <p:spPr bwMode="auto">
          <a:xfrm>
            <a:off x="4701364" y="3154384"/>
            <a:ext cx="2422768" cy="237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https://pluspng.com/img-png/png-file-name-island-png-hd-dimension-1593x1413-image-type-png-posted-on-may-21st-2017-category-nature-tags-island-159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6" r="-309" b="37923"/>
          <a:stretch/>
        </p:blipFill>
        <p:spPr bwMode="auto">
          <a:xfrm>
            <a:off x="6828819" y="3140093"/>
            <a:ext cx="1368153" cy="169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mdou56-nsk.ucoz.net/gif2/deti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11" y="2257537"/>
            <a:ext cx="1575933" cy="59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50965" y="2297183"/>
            <a:ext cx="555916" cy="519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flipH="1" flipV="1">
            <a:off x="4617136" y="2564382"/>
            <a:ext cx="602936" cy="43257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43608" y="5445224"/>
            <a:ext cx="407357" cy="43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20072" y="5661248"/>
            <a:ext cx="792088" cy="349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Скругленная соединительная линия 8"/>
          <p:cNvCxnSpPr/>
          <p:nvPr/>
        </p:nvCxnSpPr>
        <p:spPr>
          <a:xfrm>
            <a:off x="1043608" y="1268760"/>
            <a:ext cx="864095" cy="745392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кругленная соединительная линия 10"/>
          <p:cNvCxnSpPr/>
          <p:nvPr/>
        </p:nvCxnSpPr>
        <p:spPr>
          <a:xfrm rot="5400000">
            <a:off x="2291375" y="3686074"/>
            <a:ext cx="2160240" cy="78199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Скругленная соединительная линия 2"/>
          <p:cNvCxnSpPr/>
          <p:nvPr/>
        </p:nvCxnSpPr>
        <p:spPr>
          <a:xfrm rot="5400000" flipH="1" flipV="1">
            <a:off x="3455876" y="3176972"/>
            <a:ext cx="2160240" cy="18002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/>
          <p:nvPr/>
        </p:nvCxnSpPr>
        <p:spPr>
          <a:xfrm rot="5400000">
            <a:off x="5171975" y="3181126"/>
            <a:ext cx="2281007" cy="1032683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s://kak2z.ru/my_tagimg/img/2015/07/04/12339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604" y="4346741"/>
            <a:ext cx="1094606" cy="109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85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04664"/>
            <a:ext cx="687136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Растянули мы квадрат</a:t>
            </a:r>
          </a:p>
          <a:p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 представили на взгляд,</a:t>
            </a:r>
          </a:p>
          <a:p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На кого он стал похожим</a:t>
            </a:r>
          </a:p>
          <a:p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Или с чем-то очень схожим?</a:t>
            </a:r>
          </a:p>
          <a:p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Как  кирпич, не треугольник -</a:t>
            </a:r>
          </a:p>
          <a:p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Стал </a:t>
            </a:r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квадрат…</a:t>
            </a:r>
            <a:endParaRPr lang="ru-RU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4067944" y="3614252"/>
            <a:ext cx="2376264" cy="894868"/>
          </a:xfrm>
          <a:prstGeom prst="fra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thumbs.gfycat.com/DelectableAmusingBlacklab-size_restrict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45024"/>
            <a:ext cx="25050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6489045" y="5397939"/>
            <a:ext cx="288032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https://thumbs.dreamstime.com/b/%D0%B2%D0%B8%D0%BD%D1%82%D0%B0%D0%B6%D0%BD%D1%8B%D0%B9-%D0%B8-%D0%B8-%D0%B0%D0%BD%D1%82%D0%B8%D1%87%D0%BD%D1%8B%D0%B9-%D0%BA-%D1%8E%D1%87-%D0%B2%D0%B5%D1%80%D0%B8-%D0%B8%D0%B7%D0%BE-%D0%B8%D1%80%D0%BE%D0%B2%D0%B0-%D0%BF%D1%80%D0%B5-%D0%BE%D1%85%D1%80%D0%B0%D0%BD%D0%B5%D0%BD%D0%B8%D0%B5-%D0%BE%D1%82-%D0%BE%D0%BC%D0%B0-8916915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2" t="50000" r="6528" b="7455"/>
          <a:stretch/>
        </p:blipFill>
        <p:spPr bwMode="auto">
          <a:xfrm rot="16200000">
            <a:off x="1491533" y="-270496"/>
            <a:ext cx="1737283" cy="308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/>
          <p:cNvSpPr/>
          <p:nvPr/>
        </p:nvSpPr>
        <p:spPr>
          <a:xfrm>
            <a:off x="2893098" y="404663"/>
            <a:ext cx="864096" cy="720081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92" y="1890705"/>
            <a:ext cx="3075384" cy="341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49" y="4815427"/>
            <a:ext cx="273685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3563888" y="2564904"/>
            <a:ext cx="576064" cy="6480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Неизвестен - фоновая музыка. Сказочная.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213.369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03976" y="4005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8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39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9" y="2840521"/>
            <a:ext cx="2614836" cy="3429000"/>
          </a:xfrm>
          <a:prstGeom prst="rect">
            <a:avLst/>
          </a:prstGeom>
        </p:spPr>
      </p:pic>
      <p:pic>
        <p:nvPicPr>
          <p:cNvPr id="12292" name="Picture 4" descr="https://mdou56-nsk.ucoz.net/gif2/det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47" y="3573016"/>
            <a:ext cx="76200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6437" y="188640"/>
            <a:ext cx="81311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путешествие!!!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899592" y="1340768"/>
            <a:ext cx="6552728" cy="1812974"/>
          </a:xfrm>
          <a:prstGeom prst="cloudCallout">
            <a:avLst>
              <a:gd name="adj1" fmla="val -29581"/>
              <a:gd name="adj2" fmla="val 6551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СОКРОВИЩА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НАСТОЯЩИХ ПИРАТОВ – ЭТО ЗНАНИЯ !</a:t>
            </a:r>
          </a:p>
        </p:txBody>
      </p:sp>
    </p:spTree>
    <p:extLst>
      <p:ext uri="{BB962C8B-B14F-4D97-AF65-F5344CB8AC3E}">
        <p14:creationId xmlns:p14="http://schemas.microsoft.com/office/powerpoint/2010/main" val="88055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.znanio.ru/d5af0e/70/2c/e6b4f89ed0d47f8a36926a1583c0fd8d0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2" t="22656" r="26619" b="20485"/>
          <a:stretch/>
        </p:blipFill>
        <p:spPr bwMode="auto">
          <a:xfrm>
            <a:off x="3922892" y="1371957"/>
            <a:ext cx="1405720" cy="12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dou56-nsk.ucoz.net/gif2/det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79428"/>
            <a:ext cx="8604448" cy="326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www.ledeguisement.com/photos_supp/STSC539_A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9" r="18028"/>
          <a:stretch/>
        </p:blipFill>
        <p:spPr bwMode="auto">
          <a:xfrm flipH="1">
            <a:off x="314893" y="2600256"/>
            <a:ext cx="2240758" cy="370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1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ngall.com/wp-content/uploads/2016/06/Island-PNG-H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40968"/>
            <a:ext cx="2736304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pngall.com/wp-content/uploads/2016/06/Island-PNG-H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9" t="57998" r="24334" b="13605"/>
          <a:stretch/>
        </p:blipFill>
        <p:spPr bwMode="auto">
          <a:xfrm flipH="1">
            <a:off x="2051718" y="1700808"/>
            <a:ext cx="1485039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pngall.com/wp-content/uploads/2016/06/Island-PNG-H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02"/>
          <a:stretch/>
        </p:blipFill>
        <p:spPr bwMode="auto">
          <a:xfrm flipH="1">
            <a:off x="1259632" y="-471987"/>
            <a:ext cx="3441731" cy="21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flyclipart.com/thumb2/island-rule-54462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5205" r="7766" b="4395"/>
          <a:stretch/>
        </p:blipFill>
        <p:spPr bwMode="auto">
          <a:xfrm>
            <a:off x="5220072" y="888212"/>
            <a:ext cx="2292824" cy="22518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pluspng.com/img-png/png-file-name-island-png-hd-dimension-1593x1413-image-type-png-posted-on-may-21st-2017-category-nature-tags-island-159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7" r="27041" b="7941"/>
          <a:stretch/>
        </p:blipFill>
        <p:spPr bwMode="auto">
          <a:xfrm>
            <a:off x="4701364" y="3154384"/>
            <a:ext cx="2422768" cy="237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https://pluspng.com/img-png/png-file-name-island-png-hd-dimension-1593x1413-image-type-png-posted-on-may-21st-2017-category-nature-tags-island-159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6" r="-309" b="37923"/>
          <a:stretch/>
        </p:blipFill>
        <p:spPr bwMode="auto">
          <a:xfrm>
            <a:off x="6828819" y="3140093"/>
            <a:ext cx="1368153" cy="169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mdou56-nsk.ucoz.net/gif2/deti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70" y="422010"/>
            <a:ext cx="1575933" cy="59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50965" y="2297183"/>
            <a:ext cx="555916" cy="519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flipH="1" flipV="1">
            <a:off x="4617136" y="2564382"/>
            <a:ext cx="602936" cy="43257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43608" y="5445224"/>
            <a:ext cx="407357" cy="43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20072" y="5661248"/>
            <a:ext cx="792088" cy="349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Скругленная соединительная линия 8"/>
          <p:cNvCxnSpPr/>
          <p:nvPr/>
        </p:nvCxnSpPr>
        <p:spPr>
          <a:xfrm>
            <a:off x="1043608" y="1268760"/>
            <a:ext cx="864095" cy="745392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5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971600" y="949431"/>
            <a:ext cx="6984776" cy="5112568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поплыли дружно,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так руками нужно: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– раз, это – брасс.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Одной, другой – это кроль.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Вышли на берег крутой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приплыли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 большой.</a:t>
            </a:r>
          </a:p>
        </p:txBody>
      </p:sp>
      <p:pic>
        <p:nvPicPr>
          <p:cNvPr id="1026" name="Picture 2" descr="https://arena-swim.ru/wp-content/uploads/d/0/f/d0ff34953a4b7df64df46fc39afa07c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40" y="3442063"/>
            <a:ext cx="1863723" cy="63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eb.archive.org/web/20161108002145im_/http:/www.gifki.org/data/media/623/plavanie-animatsionnaya-kartinka-00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9" y="2680677"/>
            <a:ext cx="1979712" cy="77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42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188640"/>
            <a:ext cx="594925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 что за чудеса: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4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Дует ветер в паруса?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4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Ни паром, ни дирижабль-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4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 волнам 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плывёт…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 descr="http://50.lipetskddo.ru/files/images/156c91f296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073" y="4077072"/>
            <a:ext cx="2736304" cy="19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detsad68.my1.ru/distancionnoe/DenseSmallBluebottle-size_restricte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475" y="188640"/>
            <a:ext cx="3054152" cy="305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Неизвестен - фоновая музыка. Сказочная.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213.36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6017" y="5621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9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3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ngall.com/wp-content/uploads/2016/06/Island-PNG-H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89" y="3196435"/>
            <a:ext cx="2736304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pngall.com/wp-content/uploads/2016/06/Island-PNG-H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9" t="57998" r="24334" b="13605"/>
          <a:stretch/>
        </p:blipFill>
        <p:spPr bwMode="auto">
          <a:xfrm flipH="1">
            <a:off x="2051718" y="1700808"/>
            <a:ext cx="1485039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pngall.com/wp-content/uploads/2016/06/Island-PNG-H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02"/>
          <a:stretch/>
        </p:blipFill>
        <p:spPr bwMode="auto">
          <a:xfrm flipH="1">
            <a:off x="1259632" y="-471987"/>
            <a:ext cx="3441731" cy="21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flyclipart.com/thumb2/island-rule-54462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5205" r="7766" b="4395"/>
          <a:stretch/>
        </p:blipFill>
        <p:spPr bwMode="auto">
          <a:xfrm>
            <a:off x="5220072" y="888212"/>
            <a:ext cx="2292824" cy="22518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pluspng.com/img-png/png-file-name-island-png-hd-dimension-1593x1413-image-type-png-posted-on-may-21st-2017-category-nature-tags-island-159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7" r="27041" b="7941"/>
          <a:stretch/>
        </p:blipFill>
        <p:spPr bwMode="auto">
          <a:xfrm>
            <a:off x="4701364" y="3154384"/>
            <a:ext cx="2422768" cy="237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https://pluspng.com/img-png/png-file-name-island-png-hd-dimension-1593x1413-image-type-png-posted-on-may-21st-2017-category-nature-tags-island-159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6" r="-309" b="37923"/>
          <a:stretch/>
        </p:blipFill>
        <p:spPr bwMode="auto">
          <a:xfrm>
            <a:off x="6828819" y="3140093"/>
            <a:ext cx="1368153" cy="169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mdou56-nsk.ucoz.net/gif2/deti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8" y="2597581"/>
            <a:ext cx="1575933" cy="59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50965" y="2297183"/>
            <a:ext cx="555916" cy="519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flipH="1" flipV="1">
            <a:off x="4617136" y="2564382"/>
            <a:ext cx="602936" cy="43257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43608" y="5445224"/>
            <a:ext cx="407357" cy="43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20072" y="5661248"/>
            <a:ext cx="792088" cy="349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Скругленная соединительная линия 8"/>
          <p:cNvCxnSpPr/>
          <p:nvPr/>
        </p:nvCxnSpPr>
        <p:spPr>
          <a:xfrm>
            <a:off x="1043608" y="1268760"/>
            <a:ext cx="864095" cy="745392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кругленная соединительная линия 10"/>
          <p:cNvCxnSpPr/>
          <p:nvPr/>
        </p:nvCxnSpPr>
        <p:spPr>
          <a:xfrm rot="5400000">
            <a:off x="2291375" y="3686074"/>
            <a:ext cx="2160240" cy="78199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29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48679"/>
            <a:ext cx="864096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Пальчиковая гимнастика.                                                                                                            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Две ладошки я прижму           ( прижать друг к другу обе ладошки )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 по морю поплыву 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Две ладошки друзья  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эта лодочка моя       делать волнообразные движения руками 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Паруса подниму              (поднять вверх большие пальцы)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Синим морем поплыву     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продолжать волнообразные движения руками)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 бурным волнам 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Плывут рыбки Тут и там       ( имитация рыбок ладошками)</a:t>
            </a:r>
          </a:p>
        </p:txBody>
      </p:sp>
      <p:pic>
        <p:nvPicPr>
          <p:cNvPr id="8194" name="Picture 2" descr="https://affsurv.ru/wp-content/uploads/d/e/9/de9499c747fea9262ff43a5ddf599499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34112"/>
            <a:ext cx="3496503" cy="349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affsurv.ru/wp-content/uploads/d/e/9/de9499c747fea9262ff43a5ddf599499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2040" y="3134112"/>
            <a:ext cx="3496503" cy="349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detsad68.my1.ru/distancionnoe/DenseSmallBluebottle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34112"/>
            <a:ext cx="39604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34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gifer.com/embedded/download/5Qz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88" y="-675456"/>
            <a:ext cx="9303608" cy="45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www.toptricksgaming.com/generator/img/games/853_resource_3_pictur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105" r="28483" b="-1"/>
          <a:stretch/>
        </p:blipFill>
        <p:spPr bwMode="auto">
          <a:xfrm rot="692616">
            <a:off x="5294010" y="495221"/>
            <a:ext cx="2703348" cy="317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7927282" y="908720"/>
            <a:ext cx="720080" cy="79208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Неизвестен - фоновая музыка. Сказочная.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213.36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6017" y="3295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9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3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ngall.com/wp-content/uploads/2016/06/Island-PNG-H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89" y="3196435"/>
            <a:ext cx="2736304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pngall.com/wp-content/uploads/2016/06/Island-PNG-H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9" t="57998" r="24334" b="13605"/>
          <a:stretch/>
        </p:blipFill>
        <p:spPr bwMode="auto">
          <a:xfrm flipH="1">
            <a:off x="2051718" y="1700808"/>
            <a:ext cx="1485039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pngall.com/wp-content/uploads/2016/06/Island-PNG-H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02"/>
          <a:stretch/>
        </p:blipFill>
        <p:spPr bwMode="auto">
          <a:xfrm flipH="1">
            <a:off x="1259632" y="-471987"/>
            <a:ext cx="3441731" cy="21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flyclipart.com/thumb2/island-rule-54462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5205" r="7766" b="4395"/>
          <a:stretch/>
        </p:blipFill>
        <p:spPr bwMode="auto">
          <a:xfrm>
            <a:off x="5220072" y="888212"/>
            <a:ext cx="2292824" cy="22518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pluspng.com/img-png/png-file-name-island-png-hd-dimension-1593x1413-image-type-png-posted-on-may-21st-2017-category-nature-tags-island-159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7" r="27041" b="7941"/>
          <a:stretch/>
        </p:blipFill>
        <p:spPr bwMode="auto">
          <a:xfrm>
            <a:off x="4701364" y="3154384"/>
            <a:ext cx="2422768" cy="237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https://pluspng.com/img-png/png-file-name-island-png-hd-dimension-1593x1413-image-type-png-posted-on-may-21st-2017-category-nature-tags-island-159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6" r="-309" b="37923"/>
          <a:stretch/>
        </p:blipFill>
        <p:spPr bwMode="auto">
          <a:xfrm>
            <a:off x="6828819" y="3140093"/>
            <a:ext cx="1368153" cy="169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mdou56-nsk.ucoz.net/gif2/deti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4928490"/>
            <a:ext cx="1575933" cy="59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50965" y="2297183"/>
            <a:ext cx="555916" cy="519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flipH="1" flipV="1">
            <a:off x="4617136" y="2564382"/>
            <a:ext cx="602936" cy="43257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43608" y="5445224"/>
            <a:ext cx="407357" cy="43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20072" y="5661248"/>
            <a:ext cx="792088" cy="349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Скругленная соединительная линия 8"/>
          <p:cNvCxnSpPr/>
          <p:nvPr/>
        </p:nvCxnSpPr>
        <p:spPr>
          <a:xfrm>
            <a:off x="1043608" y="1268760"/>
            <a:ext cx="864095" cy="745392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кругленная соединительная линия 10"/>
          <p:cNvCxnSpPr/>
          <p:nvPr/>
        </p:nvCxnSpPr>
        <p:spPr>
          <a:xfrm rot="5400000">
            <a:off x="2291375" y="3686074"/>
            <a:ext cx="2160240" cy="78199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Скругленная соединительная линия 2"/>
          <p:cNvCxnSpPr/>
          <p:nvPr/>
        </p:nvCxnSpPr>
        <p:spPr>
          <a:xfrm rot="5400000" flipH="1" flipV="1">
            <a:off x="3455876" y="3176972"/>
            <a:ext cx="2160240" cy="18002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2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168</Words>
  <Application>Microsoft Office PowerPoint</Application>
  <PresentationFormat>Экран (4:3)</PresentationFormat>
  <Paragraphs>30</Paragraphs>
  <Slides>14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Людмила</cp:lastModifiedBy>
  <cp:revision>13</cp:revision>
  <dcterms:created xsi:type="dcterms:W3CDTF">2023-01-17T15:07:04Z</dcterms:created>
  <dcterms:modified xsi:type="dcterms:W3CDTF">2023-01-18T12:15:16Z</dcterms:modified>
</cp:coreProperties>
</file>