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4579F-56D2-4323-9CA0-0BDB0DE39FA5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7DFF0-E2CA-494F-A1F1-12645F633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7DFF0-E2CA-494F-A1F1-12645F633AA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5BC-0FF2-49A3-B3CA-D881356503F5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19DA-6C49-48B2-9ACA-7C296D40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5BC-0FF2-49A3-B3CA-D881356503F5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19DA-6C49-48B2-9ACA-7C296D40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5BC-0FF2-49A3-B3CA-D881356503F5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19DA-6C49-48B2-9ACA-7C296D40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5BC-0FF2-49A3-B3CA-D881356503F5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19DA-6C49-48B2-9ACA-7C296D40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5BC-0FF2-49A3-B3CA-D881356503F5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19DA-6C49-48B2-9ACA-7C296D40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5BC-0FF2-49A3-B3CA-D881356503F5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19DA-6C49-48B2-9ACA-7C296D40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5BC-0FF2-49A3-B3CA-D881356503F5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19DA-6C49-48B2-9ACA-7C296D40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5BC-0FF2-49A3-B3CA-D881356503F5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19DA-6C49-48B2-9ACA-7C296D40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5BC-0FF2-49A3-B3CA-D881356503F5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19DA-6C49-48B2-9ACA-7C296D40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5BC-0FF2-49A3-B3CA-D881356503F5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19DA-6C49-48B2-9ACA-7C296D40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D5BC-0FF2-49A3-B3CA-D881356503F5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19DA-6C49-48B2-9ACA-7C296D40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CD5BC-0FF2-49A3-B3CA-D881356503F5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D19DA-6C49-48B2-9ACA-7C296D40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школьных газет (49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3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24757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«Подготовка детей дошкольного возраста к обучению грамоте в условиях ДОУ в соответствии с ФГОС ДО»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24978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Кружок</a:t>
            </a:r>
          </a:p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«Грамотейка»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5013176"/>
            <a:ext cx="44657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Воспитатель: Юрьева Е.С.</a:t>
            </a:r>
          </a:p>
          <a:p>
            <a:pPr algn="ctr"/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Средняя группа «Светлячок»</a:t>
            </a:r>
          </a:p>
          <a:p>
            <a:pPr algn="ctr"/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2020-2021г.</a:t>
            </a:r>
            <a:endParaRPr lang="ru-RU" sz="2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оздать комикс мем &quot;красивые рамки, рамка, детский фон для текста&quot; -  Комиксы - Meme-arsenal.com"/>
          <p:cNvPicPr>
            <a:picLocks noChangeAspect="1" noChangeArrowheads="1"/>
          </p:cNvPicPr>
          <p:nvPr/>
        </p:nvPicPr>
        <p:blipFill>
          <a:blip r:embed="rId2" cstate="print"/>
          <a:srcRect t="31715"/>
          <a:stretch>
            <a:fillRect/>
          </a:stretch>
        </p:blipFill>
        <p:spPr bwMode="auto">
          <a:xfrm>
            <a:off x="0" y="102235"/>
            <a:ext cx="9144000" cy="6755765"/>
          </a:xfrm>
          <a:prstGeom prst="rect">
            <a:avLst/>
          </a:prstGeom>
          <a:noFill/>
        </p:spPr>
      </p:pic>
      <p:pic>
        <p:nvPicPr>
          <p:cNvPr id="2050" name="Picture 2" descr="C:\Users\Admin\Downloads\IMG-20210518-WA0212.jpg"/>
          <p:cNvPicPr>
            <a:picLocks noChangeAspect="1" noChangeArrowheads="1"/>
          </p:cNvPicPr>
          <p:nvPr/>
        </p:nvPicPr>
        <p:blipFill>
          <a:blip r:embed="rId3" cstate="print"/>
          <a:srcRect l="10241" t="14918" r="13521" b="4030"/>
          <a:stretch>
            <a:fillRect/>
          </a:stretch>
        </p:blipFill>
        <p:spPr bwMode="auto">
          <a:xfrm>
            <a:off x="1187624" y="332656"/>
            <a:ext cx="669674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612577" y="260648"/>
            <a:ext cx="106521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0000"/>
                  </a:solidFill>
                </a:ln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 результатами остались!</a:t>
            </a:r>
            <a:endParaRPr lang="ru-RU" sz="4800" b="1" dirty="0">
              <a:ln w="11430">
                <a:solidFill>
                  <a:srgbClr val="FF0000"/>
                </a:solidFill>
              </a:ln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Отзыв заявления на аттестацию - Сайт mogoito-solnushko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96944" cy="688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 кружка: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детей к обучению грамоте занимает особое место в развитии детской речи, в становлении осознанности,  и произвольности детской речи. Интерес детей к чтению и социальный заказ родителей ведет педагогов к расширению образовательных услуг в дошкольной образовательной организации (ДОО).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Современного педагога волнует проблема обучения ребенка грамоте в условиях ДОО. В каком возрасте и в каком объёме ему это доступно? Как лучше осуществлять решение этих задач? В детских садах прослеживалась негативная тенденция, когда работа по обучению грамоте заслоняет работу по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общеречевому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развитию детей, когда к детям предъявляются завышенные требования к технике их чтения, или обучение ведется неадекватно возрасту (школьным путем), не прослеживается связь между процессом развития речи и подготовкой к обучению грамоте.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грамоте в детском саду - это целенаправленный, систематический процесс по подготовке к овладению письмом и чтением. Умение правильно слышать, выделять и различать все звуки речи, а так же делать простейший звуковой анализ. Плохое владение звуковым анализом приводит в школе к ошибкам на письме, таким, как пропуски букв, перестановка или замена букв, не дописывание слов, то есть ошибкам, которые принято считать ошибками на внимание. Обучение грамоте в детском саду  поможет ребёнку избежать некоторых специфических ошибок, которые они совершают обучаясь в начальных классах школы.</a:t>
            </a:r>
          </a:p>
          <a:p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зайн пограничные с детьми чтением и делать домашнее задание | Бесплатно  векторы"/>
          <p:cNvPicPr>
            <a:picLocks noChangeAspect="1" noChangeArrowheads="1"/>
          </p:cNvPicPr>
          <p:nvPr/>
        </p:nvPicPr>
        <p:blipFill>
          <a:blip r:embed="rId2" cstate="print"/>
          <a:srcRect t="2054" b="2420"/>
          <a:stretch>
            <a:fillRect/>
          </a:stretch>
        </p:blipFill>
        <p:spPr bwMode="auto">
          <a:xfrm>
            <a:off x="0" y="-315416"/>
            <a:ext cx="9144000" cy="73448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908720"/>
            <a:ext cx="64087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 детей в условиях введения современных федеральных государственных требований и образовательных стандартов ставит перед педагогами проблему внедрения педагогических технологий в процесс развития речевой готовности к школе.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зображения Детский сад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59" y="-11858"/>
            <a:ext cx="9128241" cy="68698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1988840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нам поможет?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создать необходимые условия, использовать разнообразные формы, методы, приемы работы с детьми, активно взаимодействовать с родителями по вопросу к подготовке к обучению грамоте, то уровень подготовки к обучению в школе будет высоким.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usala Mustafayeva (siriyevav) — профиль | Pinterest"/>
          <p:cNvPicPr>
            <a:picLocks noChangeAspect="1" noChangeArrowheads="1"/>
          </p:cNvPicPr>
          <p:nvPr/>
        </p:nvPicPr>
        <p:blipFill>
          <a:blip r:embed="rId2" cstate="print"/>
          <a:srcRect t="33617" b="107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кружка: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 фонематической стороны речи с целью подготовки детей к овладению звуковым анализом слов.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1.Развивать артикуляционный аппарат детей, отрабатывать произношение сонорных, шипящих и свистящих звуков.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2..Развивать и совершенствовать фонематический слух детей.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4.Учить их правильно понимать и употреблять термины «слово», «звук»; сравнивать слова по их протяженности; интонационно выделять в слове определенный звук (сначала первый звук в слове, а потом- любой ).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5.Учить детей называть слова с заданным звуком, выделять и называть первый звук в слове, подбирать слова с определенным звуком и различать на слух твердые и мягкие    согласные (без употребления самих терминов);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6.Развитие графических навыков с целью подготовки руки ребёнка к письму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Развитие основных движений и мелкой моторики рук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endParaRPr lang="ru-RU" sz="2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Резултат С Изображение За Бусинки Детский Сад Family - Teacher And Students Clip Art - Png Download (768x462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764"/>
            <a:ext cx="7596336" cy="46432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1"/>
            <a:ext cx="70567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Дети должны научиться правильно артикулировать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звуки речи в различных позициях;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 Четко дифференцировать звуки родного языка;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 Дети должны научиться различать понятия «звук»,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«твердый звук», «мягкий звук», «глухой звук», «звонкий звук», «слог», «предложение» на практическом уровне;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  У детей должны появиться навыки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составления и чтения слогов, слов.                                                     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 Должна повысится  заинтересованность, активность, творческого участия родителей в жизни своих детей.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 Должно появиться тесное сотрудничество педагогов ДОУ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семей при подготовке будущих первоклассников к обучению грамоте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Серпантин идей - Сценарий выпускного утренника в детском саду &quot;Уходим в  школу красиво!&quot; // Новый современный, музыкальный и развлекательный  сценарий выпускного праздника в детском саду"/>
          <p:cNvPicPr>
            <a:picLocks noChangeAspect="1" noChangeArrowheads="1"/>
          </p:cNvPicPr>
          <p:nvPr/>
        </p:nvPicPr>
        <p:blipFill>
          <a:blip r:embed="rId2" cstate="print"/>
          <a:srcRect l="6593" t="4228" r="5689" b="2336"/>
          <a:stretch>
            <a:fillRect/>
          </a:stretch>
        </p:blipFill>
        <p:spPr bwMode="auto">
          <a:xfrm>
            <a:off x="0" y="0"/>
            <a:ext cx="9142708" cy="64727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1052736"/>
            <a:ext cx="5184576" cy="28803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мультфильм детский сад прием ребенка фон, письмо, радуга, ветряная мельница 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 b="470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Users\Admin\Desktop\видео светлячок\IMG_20210120_103912_134.jpg"/>
          <p:cNvPicPr>
            <a:picLocks noChangeAspect="1" noChangeArrowheads="1"/>
          </p:cNvPicPr>
          <p:nvPr/>
        </p:nvPicPr>
        <p:blipFill>
          <a:blip r:embed="rId3" cstate="print"/>
          <a:srcRect t="4918" b="14754"/>
          <a:stretch>
            <a:fillRect/>
          </a:stretch>
        </p:blipFill>
        <p:spPr bwMode="auto">
          <a:xfrm rot="926385">
            <a:off x="5364088" y="764704"/>
            <a:ext cx="329436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Admin\Desktop\видео светлячок\IMG_20210120_095215_480.jpg"/>
          <p:cNvPicPr>
            <a:picLocks noChangeAspect="1" noChangeArrowheads="1"/>
          </p:cNvPicPr>
          <p:nvPr/>
        </p:nvPicPr>
        <p:blipFill>
          <a:blip r:embed="rId4" cstate="print"/>
          <a:srcRect t="17486" b="14754"/>
          <a:stretch>
            <a:fillRect/>
          </a:stretch>
        </p:blipFill>
        <p:spPr bwMode="auto">
          <a:xfrm rot="20773310">
            <a:off x="323528" y="1556792"/>
            <a:ext cx="439248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Users\Admin\Desktop\видео светлячок\IMG_20210120_103831_385.jpg"/>
          <p:cNvPicPr>
            <a:picLocks noChangeAspect="1" noChangeArrowheads="1"/>
          </p:cNvPicPr>
          <p:nvPr/>
        </p:nvPicPr>
        <p:blipFill>
          <a:blip r:embed="rId5" cstate="print"/>
          <a:srcRect t="6557" b="19672"/>
          <a:stretch>
            <a:fillRect/>
          </a:stretch>
        </p:blipFill>
        <p:spPr bwMode="auto">
          <a:xfrm>
            <a:off x="2915816" y="3429000"/>
            <a:ext cx="329436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552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Мы стремились…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образование обучение детей младшего возраста, детский фон, детский сад,  милый ребенок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 t="43493"/>
          <a:stretch>
            <a:fillRect/>
          </a:stretch>
        </p:blipFill>
        <p:spPr bwMode="auto">
          <a:xfrm>
            <a:off x="-1" y="-514"/>
            <a:ext cx="9144001" cy="6858514"/>
          </a:xfrm>
          <a:prstGeom prst="rect">
            <a:avLst/>
          </a:prstGeom>
          <a:noFill/>
        </p:spPr>
      </p:pic>
      <p:pic>
        <p:nvPicPr>
          <p:cNvPr id="1026" name="Picture 2" descr="C:\Users\Admin\Downloads\IMG-20210518-WA0183.jpg"/>
          <p:cNvPicPr>
            <a:picLocks noChangeAspect="1" noChangeArrowheads="1"/>
          </p:cNvPicPr>
          <p:nvPr/>
        </p:nvPicPr>
        <p:blipFill>
          <a:blip r:embed="rId3" cstate="print"/>
          <a:srcRect l="39915" t="38841" r="34872" b="25192"/>
          <a:stretch>
            <a:fillRect/>
          </a:stretch>
        </p:blipFill>
        <p:spPr bwMode="auto">
          <a:xfrm rot="20782042">
            <a:off x="1222804" y="429893"/>
            <a:ext cx="4181507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ownloads\IMG-20210518-WA0197.jpg"/>
          <p:cNvPicPr>
            <a:picLocks noChangeAspect="1" noChangeArrowheads="1"/>
          </p:cNvPicPr>
          <p:nvPr/>
        </p:nvPicPr>
        <p:blipFill>
          <a:blip r:embed="rId4" cstate="print"/>
          <a:srcRect l="8430" t="6533" r="7290" b="5796"/>
          <a:stretch>
            <a:fillRect/>
          </a:stretch>
        </p:blipFill>
        <p:spPr bwMode="auto">
          <a:xfrm>
            <a:off x="4366539" y="2276872"/>
            <a:ext cx="3661845" cy="285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3968" y="0"/>
            <a:ext cx="48600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старались…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479</Words>
  <Application>Microsoft Office PowerPoint</Application>
  <PresentationFormat>Экран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«Подготовка детей дошкольного возраста к обучению грамоте в условиях ДОУ в соответствии с ФГОС ДО»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2021-01-25T03:34:58Z</dcterms:created>
  <dcterms:modified xsi:type="dcterms:W3CDTF">2021-06-24T23:50:03Z</dcterms:modified>
</cp:coreProperties>
</file>