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7" r:id="rId11"/>
    <p:sldId id="273" r:id="rId12"/>
    <p:sldId id="274" r:id="rId13"/>
    <p:sldId id="266" r:id="rId14"/>
    <p:sldId id="265" r:id="rId15"/>
    <p:sldId id="268" r:id="rId16"/>
    <p:sldId id="270" r:id="rId17"/>
    <p:sldId id="269" r:id="rId18"/>
    <p:sldId id="271" r:id="rId19"/>
    <p:sldId id="272" r:id="rId20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67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67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91183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07934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22774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251038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742488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991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75023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44341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460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3806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85ECF15-E8AE-45E0-84E0-3EB3678948B8}" type="datetimeFigureOut">
              <a:rPr lang="ru-RU" smtClean="0"/>
              <a:t>03.07.2023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D4BA0DA-D405-473C-A3CE-42D24A875F9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917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53961" y="1505821"/>
            <a:ext cx="11838039" cy="2387600"/>
          </a:xfrm>
        </p:spPr>
        <p:txBody>
          <a:bodyPr>
            <a:noAutofit/>
          </a:bodyPr>
          <a:lstStyle/>
          <a:p>
            <a:r>
              <a:rPr lang="ru-RU" sz="9600" b="1" dirty="0" smtClean="0">
                <a:latin typeface="Monotype Corsiva" panose="03010101010201010101" pitchFamily="66" charset="0"/>
              </a:rPr>
              <a:t>Золотое кольцо России</a:t>
            </a:r>
            <a:endParaRPr lang="ru-RU" sz="9600" b="1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2007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74183"/>
            <a:ext cx="9144000" cy="2387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04088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7279955" y="2560823"/>
            <a:ext cx="4734566" cy="1225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КОСТРОМА</a:t>
            </a:r>
            <a:endParaRPr lang="ru-RU" sz="7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0326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83" y="1442726"/>
            <a:ext cx="5858859" cy="389880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138219" y="1442726"/>
            <a:ext cx="4837471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/>
              <a:t>В старинной Костроме на высоком волжском берегу стоит сказочный Терем Снегурочки. Здесь живёт снежная красавица Снегурочка и круглый год встречает гостей от мала до велика.</a:t>
            </a:r>
          </a:p>
          <a:p>
            <a:endParaRPr lang="ru-RU" sz="3200" dirty="0"/>
          </a:p>
        </p:txBody>
      </p:sp>
    </p:spTree>
    <p:extLst>
      <p:ext uri="{BB962C8B-B14F-4D97-AF65-F5344CB8AC3E}">
        <p14:creationId xmlns:p14="http://schemas.microsoft.com/office/powerpoint/2010/main" val="734424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1227" y="-294968"/>
            <a:ext cx="12192001" cy="841198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0" y="-294968"/>
            <a:ext cx="3554361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5000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</a:rPr>
              <a:t>4 апреля -день рождения Снегурочки</a:t>
            </a:r>
            <a:endParaRPr lang="ru-RU" sz="5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24293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74183"/>
            <a:ext cx="9144000" cy="2387600"/>
          </a:xfrm>
        </p:spPr>
        <p:txBody>
          <a:bodyPr>
            <a:normAutofit/>
          </a:bodyPr>
          <a:lstStyle/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8" y="-26708"/>
            <a:ext cx="1218117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0828" y="438418"/>
            <a:ext cx="4002143" cy="18706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5400" dirty="0" err="1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Ипатьевский</a:t>
            </a:r>
            <a:r>
              <a:rPr lang="ru-RU" sz="54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монастырь</a:t>
            </a:r>
            <a:endParaRPr lang="ru-RU" sz="54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168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8123104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220067" y="0"/>
            <a:ext cx="542276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ИВАНОВО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26060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80703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1521959" y="103239"/>
            <a:ext cx="9148082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Щудровская</a:t>
            </a:r>
            <a:r>
              <a:rPr lang="ru-RU" sz="80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палатка</a:t>
            </a:r>
            <a:endParaRPr lang="ru-RU" sz="80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4607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794627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3529432" y="1287865"/>
            <a:ext cx="5133136" cy="16029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96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СУЗДАЛЬ</a:t>
            </a:r>
          </a:p>
        </p:txBody>
      </p:sp>
    </p:spTree>
    <p:extLst>
      <p:ext uri="{BB962C8B-B14F-4D97-AF65-F5344CB8AC3E}">
        <p14:creationId xmlns:p14="http://schemas.microsoft.com/office/powerpoint/2010/main" val="4005515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74183"/>
            <a:ext cx="9144000" cy="2387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8"/>
            <a:ext cx="12192000" cy="6857443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836850" y="-133741"/>
            <a:ext cx="9246314" cy="13511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8000" dirty="0" smtClean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Суздальский Кремль</a:t>
            </a:r>
            <a:endParaRPr lang="ru-RU" sz="8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65773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74183"/>
            <a:ext cx="9144000" cy="2387600"/>
          </a:xfrm>
        </p:spPr>
        <p:txBody>
          <a:bodyPr>
            <a:normAutofit/>
          </a:bodyPr>
          <a:lstStyle/>
          <a:p>
            <a:r>
              <a:rPr lang="ru-RU" i="1" dirty="0" smtClean="0"/>
              <a:t> </a:t>
            </a:r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369971" cy="69612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455268" y="362091"/>
            <a:ext cx="4964821" cy="122527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72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ВЛАДИМИР</a:t>
            </a:r>
            <a:endParaRPr lang="ru-RU" sz="7200" dirty="0">
              <a:solidFill>
                <a:schemeClr val="bg1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8539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221" y="1207217"/>
            <a:ext cx="6198778" cy="46431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7582637" y="1506675"/>
            <a:ext cx="4358640" cy="40441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sz="6000" dirty="0" smtClean="0">
                <a:solidFill>
                  <a:srgbClr val="00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Собор Успения Пресвятой Богородицы                </a:t>
            </a:r>
            <a:endParaRPr lang="ru-RU" sz="60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03730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21226" y="4263922"/>
            <a:ext cx="12192000" cy="2387600"/>
          </a:xfrm>
        </p:spPr>
        <p:txBody>
          <a:bodyPr>
            <a:normAutofit fontScale="90000"/>
          </a:bodyPr>
          <a:lstStyle/>
          <a:p>
            <a:r>
              <a:rPr lang="ru-RU" cap="all" dirty="0" smtClean="0"/>
              <a:t> </a:t>
            </a:r>
            <a:r>
              <a:rPr lang="ru-RU" sz="7300" cap="all" dirty="0" smtClean="0">
                <a:latin typeface="Monotype Corsiva" panose="03010101010201010101" pitchFamily="66" charset="0"/>
              </a:rPr>
              <a:t>в</a:t>
            </a:r>
            <a:r>
              <a:rPr lang="ru-RU" sz="7300" b="1" cap="all" dirty="0" smtClean="0">
                <a:latin typeface="Monotype Corsiva" panose="03010101010201010101" pitchFamily="66" charset="0"/>
              </a:rPr>
              <a:t> </a:t>
            </a:r>
            <a:r>
              <a:rPr lang="ru-RU" sz="7300" i="1" dirty="0" smtClean="0">
                <a:latin typeface="Monotype Corsiva" panose="03010101010201010101" pitchFamily="66" charset="0"/>
              </a:rPr>
              <a:t>1967 </a:t>
            </a:r>
            <a:r>
              <a:rPr lang="ru-RU" sz="7300" i="1" dirty="0">
                <a:latin typeface="Monotype Corsiva" panose="03010101010201010101" pitchFamily="66" charset="0"/>
              </a:rPr>
              <a:t>году искусствовед Юрий Бычков по заданию газеты «Советская культура» отправился на своем </a:t>
            </a:r>
            <a:r>
              <a:rPr lang="ru-RU" sz="7300" i="1" dirty="0" smtClean="0">
                <a:latin typeface="Monotype Corsiva" panose="03010101010201010101" pitchFamily="66" charset="0"/>
              </a:rPr>
              <a:t>«Москвиче</a:t>
            </a:r>
            <a:r>
              <a:rPr lang="ru-RU" sz="7300" i="1" dirty="0">
                <a:latin typeface="Monotype Corsiva" panose="03010101010201010101" pitchFamily="66" charset="0"/>
              </a:rPr>
              <a:t>» по городам Владимирской области, чтобы написать о путешествии цикл статей</a:t>
            </a:r>
            <a:r>
              <a:rPr lang="ru-RU" i="1" dirty="0"/>
              <a:t>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52203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4013047"/>
            <a:ext cx="11754465" cy="2387600"/>
          </a:xfrm>
        </p:spPr>
        <p:txBody>
          <a:bodyPr>
            <a:noAutofit/>
          </a:bodyPr>
          <a:lstStyle/>
          <a:p>
            <a:r>
              <a:rPr lang="ru-RU" sz="7200" i="1" dirty="0" smtClean="0">
                <a:latin typeface="Monotype Corsiva" panose="03010101010201010101" pitchFamily="66" charset="0"/>
              </a:rPr>
              <a:t>Серия </a:t>
            </a:r>
            <a:r>
              <a:rPr lang="ru-RU" sz="7200" i="1" dirty="0">
                <a:latin typeface="Monotype Corsiva" panose="03010101010201010101" pitchFamily="66" charset="0"/>
              </a:rPr>
              <a:t>его путевых заметок вышла под названием </a:t>
            </a:r>
            <a:r>
              <a:rPr lang="ru-RU" sz="7200" i="1" dirty="0" smtClean="0">
                <a:latin typeface="Monotype Corsiva" panose="03010101010201010101" pitchFamily="66" charset="0"/>
              </a:rPr>
              <a:t/>
            </a:r>
            <a:br>
              <a:rPr lang="ru-RU" sz="7200" i="1" dirty="0" smtClean="0">
                <a:latin typeface="Monotype Corsiva" panose="03010101010201010101" pitchFamily="66" charset="0"/>
              </a:rPr>
            </a:br>
            <a:r>
              <a:rPr lang="ru-RU" sz="7200" i="1" dirty="0" smtClean="0">
                <a:latin typeface="Monotype Corsiva" panose="03010101010201010101" pitchFamily="66" charset="0"/>
              </a:rPr>
              <a:t>«</a:t>
            </a:r>
            <a:r>
              <a:rPr lang="ru-RU" sz="7200" i="1" dirty="0">
                <a:latin typeface="Monotype Corsiva" panose="03010101010201010101" pitchFamily="66" charset="0"/>
              </a:rPr>
              <a:t>Золотое кольцо</a:t>
            </a:r>
            <a:r>
              <a:rPr lang="ru-RU" sz="7200" i="1" dirty="0" smtClean="0">
                <a:latin typeface="Monotype Corsiva" panose="03010101010201010101" pitchFamily="66" charset="0"/>
              </a:rPr>
              <a:t>»</a:t>
            </a:r>
            <a:br>
              <a:rPr lang="ru-RU" sz="7200" i="1" dirty="0" smtClean="0">
                <a:latin typeface="Monotype Corsiva" panose="03010101010201010101" pitchFamily="66" charset="0"/>
              </a:rPr>
            </a:br>
            <a:r>
              <a:rPr lang="ru-RU" sz="7200" i="1" dirty="0">
                <a:latin typeface="Monotype Corsiva" panose="03010101010201010101" pitchFamily="66" charset="0"/>
              </a:rPr>
              <a:t/>
            </a:r>
            <a:br>
              <a:rPr lang="ru-RU" sz="7200" i="1" dirty="0">
                <a:latin typeface="Monotype Corsiva" panose="03010101010201010101" pitchFamily="66" charset="0"/>
              </a:rPr>
            </a:br>
            <a:r>
              <a:rPr lang="ru-RU" sz="7200" i="1" dirty="0" smtClean="0">
                <a:latin typeface="Monotype Corsiva" panose="03010101010201010101" pitchFamily="66" charset="0"/>
              </a:rPr>
              <a:t>Так </a:t>
            </a:r>
            <a:r>
              <a:rPr lang="ru-RU" sz="7200" i="1" dirty="0">
                <a:latin typeface="Monotype Corsiva" panose="03010101010201010101" pitchFamily="66" charset="0"/>
              </a:rPr>
              <a:t>появился знаменитый маршрут из 8 </a:t>
            </a:r>
            <a:r>
              <a:rPr lang="ru-RU" sz="7200" i="1" dirty="0" smtClean="0">
                <a:latin typeface="Monotype Corsiva" panose="03010101010201010101" pitchFamily="66" charset="0"/>
              </a:rPr>
              <a:t>городов</a:t>
            </a:r>
            <a:endParaRPr lang="ru-RU" sz="7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943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6735" y="13583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29649"/>
            <a:ext cx="12181172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2329747" y="412954"/>
            <a:ext cx="752167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6600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СЕРГИЕВ ПОСАД</a:t>
            </a:r>
            <a:endParaRPr lang="ru-RU" sz="66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749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6735" y="13583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905256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919300" y="696618"/>
            <a:ext cx="10618869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lang="ru-RU" sz="8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Троице-Сергиева лавра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0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6735" y="1358338"/>
            <a:ext cx="9144000" cy="23876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64096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168290" y="25775"/>
            <a:ext cx="9632445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5400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ПЕРЕСЛАВЛЬ-ЗАЛЕССКИЙ</a:t>
            </a:r>
            <a:endParaRPr lang="ru-RU" sz="54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1404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56735" y="1904028"/>
            <a:ext cx="9144000" cy="2387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958783"/>
            <a:ext cx="12192000" cy="8113222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62232" y="-958783"/>
            <a:ext cx="12767187" cy="18620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b="1" dirty="0">
                <a:solidFill>
                  <a:srgbClr val="3C3C3C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endParaRPr lang="ru-RU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7200" dirty="0" err="1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Спасо</a:t>
            </a:r>
            <a:r>
              <a:rPr lang="ru-RU" sz="7200" dirty="0" smtClean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-Преображенский собор</a:t>
            </a:r>
            <a:endParaRPr lang="ru-RU" sz="72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9976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38748" y="1712299"/>
            <a:ext cx="9144000" cy="2387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364545" cy="6961239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38748" y="0"/>
            <a:ext cx="1028223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500"/>
              </a:spcBef>
              <a:spcAft>
                <a:spcPts val="1500"/>
              </a:spcAft>
            </a:pPr>
            <a:r>
              <a:rPr lang="ru-RU" sz="8000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РОСТОВ ВЕЛИКИЙ </a:t>
            </a:r>
            <a:endParaRPr lang="ru-RU" sz="8000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2439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774183"/>
            <a:ext cx="9144000" cy="2387600"/>
          </a:xfrm>
        </p:spPr>
        <p:txBody>
          <a:bodyPr>
            <a:normAutofit/>
          </a:bodyPr>
          <a:lstStyle/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1729" y="0"/>
            <a:ext cx="12383729" cy="6858000"/>
          </a:xfrm>
          <a:prstGeom prst="rect">
            <a:avLst/>
          </a:prstGeom>
        </p:spPr>
      </p:pic>
      <p:sp>
        <p:nvSpPr>
          <p:cNvPr id="4" name="Прямоугольник 3"/>
          <p:cNvSpPr/>
          <p:nvPr/>
        </p:nvSpPr>
        <p:spPr>
          <a:xfrm>
            <a:off x="1524000" y="-110835"/>
            <a:ext cx="888204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Ростовский  </a:t>
            </a:r>
            <a:r>
              <a:rPr lang="ru-RU" sz="8000" dirty="0" smtClean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Кремль</a:t>
            </a:r>
            <a:endParaRPr lang="ru-RU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4382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106</TotalTime>
  <Words>72</Words>
  <Application>Microsoft Office PowerPoint</Application>
  <PresentationFormat>Широкоэкранный</PresentationFormat>
  <Paragraphs>22</Paragraphs>
  <Slides>19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5" baseType="lpstr">
      <vt:lpstr>Arial</vt:lpstr>
      <vt:lpstr>Calibri</vt:lpstr>
      <vt:lpstr>Calibri Light</vt:lpstr>
      <vt:lpstr>Monotype Corsiva</vt:lpstr>
      <vt:lpstr>Times New Roman</vt:lpstr>
      <vt:lpstr>Тема Office</vt:lpstr>
      <vt:lpstr>Золотое кольцо России</vt:lpstr>
      <vt:lpstr> в 1967 году искусствовед Юрий Бычков по заданию газеты «Советская культура» отправился на своем «Москвиче» по городам Владимирской области, чтобы написать о путешествии цикл статей. </vt:lpstr>
      <vt:lpstr>Серия его путевых заметок вышла под названием  «Золотое кольцо»  Так появился знаменитый маршрут из 8 городов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Золотое кольцо России</dc:title>
  <dc:creator>Пользователь</dc:creator>
  <cp:lastModifiedBy>Пользователь</cp:lastModifiedBy>
  <cp:revision>16</cp:revision>
  <dcterms:created xsi:type="dcterms:W3CDTF">2020-04-01T13:11:27Z</dcterms:created>
  <dcterms:modified xsi:type="dcterms:W3CDTF">2023-07-03T11:01:20Z</dcterms:modified>
</cp:coreProperties>
</file>