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57" r:id="rId4"/>
    <p:sldId id="269" r:id="rId5"/>
    <p:sldId id="274" r:id="rId6"/>
    <p:sldId id="258" r:id="rId7"/>
    <p:sldId id="259" r:id="rId8"/>
    <p:sldId id="271" r:id="rId9"/>
    <p:sldId id="261" r:id="rId10"/>
    <p:sldId id="262" r:id="rId11"/>
    <p:sldId id="264" r:id="rId12"/>
    <p:sldId id="273" r:id="rId13"/>
    <p:sldId id="260" r:id="rId14"/>
    <p:sldId id="265" r:id="rId15"/>
    <p:sldId id="266" r:id="rId16"/>
    <p:sldId id="267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C2735A-8A90-41E5-879D-D487BD66E501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C78F8-05E0-4565-945B-E02054AB06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34667"/>
            <a:ext cx="3672408" cy="110610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А.П. Платонов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1412776"/>
            <a:ext cx="4644008" cy="5323062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Литературный портрет писателя. </a:t>
            </a:r>
            <a:endParaRPr lang="ru-RU" sz="2800" dirty="0" smtClean="0"/>
          </a:p>
          <a:p>
            <a:pPr algn="just"/>
            <a:r>
              <a:rPr lang="ru-RU" sz="2800" i="1" dirty="0" smtClean="0"/>
              <a:t>«</a:t>
            </a:r>
            <a:r>
              <a:rPr lang="ru-RU" sz="2800" i="1" dirty="0"/>
              <a:t>Неизвестный цветок</a:t>
            </a:r>
            <a:r>
              <a:rPr lang="ru-RU" sz="2800" i="1" dirty="0" smtClean="0"/>
              <a:t>»</a:t>
            </a:r>
          </a:p>
          <a:p>
            <a:pPr algn="just"/>
            <a:endParaRPr lang="ru-RU" sz="2800" i="1" dirty="0"/>
          </a:p>
          <a:p>
            <a:pPr algn="just"/>
            <a:r>
              <a:rPr lang="ru-RU" sz="2800" dirty="0" smtClean="0"/>
              <a:t>Учитель русского языка и литературы </a:t>
            </a:r>
          </a:p>
          <a:p>
            <a:pPr algn="just"/>
            <a:r>
              <a:rPr lang="ru-RU" sz="2800" dirty="0" smtClean="0"/>
              <a:t>Якимова Марина Валерьевна </a:t>
            </a:r>
            <a:endParaRPr lang="ru-RU" sz="2800" dirty="0"/>
          </a:p>
        </p:txBody>
      </p:sp>
      <p:pic>
        <p:nvPicPr>
          <p:cNvPr id="1026" name="Picture 2" descr="http://sevcbs.ru/joomla/images/stories/CGB/VIRTUALVISTAVKI/1150/2/image15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14" y="234667"/>
            <a:ext cx="3370766" cy="5084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8772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МБОУ </a:t>
            </a:r>
            <a:r>
              <a:rPr lang="ru-RU" sz="3600" dirty="0" err="1" smtClean="0">
                <a:solidFill>
                  <a:schemeClr val="bg1"/>
                </a:solidFill>
              </a:rPr>
              <a:t>Тунгалинская</a:t>
            </a:r>
            <a:r>
              <a:rPr lang="ru-RU" sz="3600" dirty="0" smtClean="0">
                <a:solidFill>
                  <a:schemeClr val="bg1"/>
                </a:solidFill>
              </a:rPr>
              <a:t> СОШ 2020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28803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Как </a:t>
            </a:r>
            <a:r>
              <a:rPr lang="ru-RU" dirty="0"/>
              <a:t>вы полагаете, что сделают </a:t>
            </a:r>
            <a:r>
              <a:rPr lang="ru-RU" dirty="0" smtClean="0"/>
              <a:t>дети? Какие </a:t>
            </a:r>
            <a:r>
              <a:rPr lang="ru-RU" dirty="0"/>
              <a:t>душевные качества проявили ребята, помогая неизвестному цветку?</a:t>
            </a:r>
          </a:p>
          <a:p>
            <a:pPr algn="just"/>
            <a:r>
              <a:rPr lang="ru-RU" dirty="0" smtClean="0"/>
              <a:t>Почему </a:t>
            </a:r>
            <a:r>
              <a:rPr lang="ru-RU" dirty="0"/>
              <a:t>дети решили сделать землю на пустыре плодородной?</a:t>
            </a:r>
          </a:p>
          <a:p>
            <a:pPr algn="just"/>
            <a:r>
              <a:rPr lang="ru-RU" dirty="0" smtClean="0"/>
              <a:t>Какую </a:t>
            </a:r>
            <a:r>
              <a:rPr lang="ru-RU" dirty="0"/>
              <a:t>формулу жизни открывает Платонов для себя и для нас, читателей?</a:t>
            </a:r>
          </a:p>
          <a:p>
            <a:pPr algn="just"/>
            <a:r>
              <a:rPr lang="ru-RU" dirty="0"/>
              <a:t>Ч</a:t>
            </a:r>
            <a:r>
              <a:rPr lang="ru-RU" dirty="0" smtClean="0"/>
              <a:t>еловек </a:t>
            </a:r>
            <a:r>
              <a:rPr lang="ru-RU" dirty="0"/>
              <a:t>рождается дважды, жизнь – вечный </a:t>
            </a:r>
            <a:r>
              <a:rPr lang="ru-RU" dirty="0" smtClean="0"/>
              <a:t>труд.</a:t>
            </a:r>
            <a:endParaRPr lang="ru-RU" dirty="0"/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вы думаете, это конец истории? </a:t>
            </a:r>
            <a:r>
              <a:rPr lang="ru-RU" b="1" dirty="0" smtClean="0"/>
              <a:t> </a:t>
            </a:r>
            <a:r>
              <a:rPr lang="ru-RU" dirty="0" smtClean="0"/>
              <a:t>А </a:t>
            </a:r>
            <a:r>
              <a:rPr lang="ru-RU" dirty="0"/>
              <a:t>вы как бы её закончили?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</a:t>
            </a:r>
            <a:endParaRPr lang="ru-RU" b="1" dirty="0"/>
          </a:p>
        </p:txBody>
      </p:sp>
      <p:pic>
        <p:nvPicPr>
          <p:cNvPr id="6148" name="Picture 4" descr="http://profesnizurnal.com/images/5619dbcbc779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860835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rettyloan.com/image/5587be7a15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08263" cy="489654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536504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Сможет </a:t>
            </a:r>
            <a:r>
              <a:rPr lang="ru-RU" dirty="0"/>
              <a:t>ли земля отблагодарить ребят? Как изменилась жизнь на пустыре через </a:t>
            </a:r>
            <a:r>
              <a:rPr lang="ru-RU" dirty="0" smtClean="0"/>
              <a:t>год?</a:t>
            </a:r>
          </a:p>
          <a:p>
            <a:pPr algn="just"/>
            <a:r>
              <a:rPr lang="ru-RU" dirty="0" smtClean="0"/>
              <a:t>Что </a:t>
            </a:r>
            <a:r>
              <a:rPr lang="ru-RU" dirty="0"/>
              <a:t>почувствовала девочка, увидев преобразившийся </a:t>
            </a:r>
            <a:r>
              <a:rPr lang="ru-RU" dirty="0" smtClean="0"/>
              <a:t>пустырь?</a:t>
            </a:r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вы думаете, что же будет с цветком потом?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979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 группа – «Литературоведы» - отмечают элементы «сказки» и «были»; находят элементы композиции (завязка, кульминация, развязка);</a:t>
            </a:r>
          </a:p>
          <a:p>
            <a:r>
              <a:rPr lang="ru-RU" dirty="0"/>
              <a:t>2 группа – «Художники - лингвисты» - находят в тексте слова, словосочетания, помогающие «нарисовать» образ неизвестного цветка до встречи с Дашей и год спустя (эпитеты);цветок действительность (пустырь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Исследовательская  работа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8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spc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 -быль</a:t>
            </a:r>
            <a:endParaRPr lang="ru-RU" sz="6000" b="1" spc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333314">
            <a:off x="3115908" y="1150559"/>
            <a:ext cx="519929" cy="1424641"/>
          </a:xfrm>
          <a:prstGeom prst="downArrow">
            <a:avLst>
              <a:gd name="adj1" fmla="val 40744"/>
              <a:gd name="adj2" fmla="val 50000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9468546">
            <a:off x="6699719" y="1194766"/>
            <a:ext cx="506894" cy="1008112"/>
          </a:xfrm>
          <a:prstGeom prst="downArrow">
            <a:avLst>
              <a:gd name="adj1" fmla="val 40744"/>
              <a:gd name="adj2" fmla="val 50000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2564904"/>
            <a:ext cx="5328592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Сказочное начало: «Жил на свете цветок…»</a:t>
            </a:r>
          </a:p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История о том, как рос цветок, преодолевая трудности. Он умел разговаривать.</a:t>
            </a:r>
          </a:p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Цветок воспринимается как живое существо, способное мыслить, испытывать боль и радость.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2256323"/>
            <a:ext cx="302433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Повествование о Даше и детях.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660" y="3542630"/>
            <a:ext cx="200025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7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537195"/>
            <a:ext cx="48593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248472" cy="50691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Ребята, вспомните, какие цели мы с вами ставили в начале урока? </a:t>
            </a:r>
            <a:r>
              <a:rPr lang="ru-RU" dirty="0" smtClean="0"/>
              <a:t>-Достигли </a:t>
            </a:r>
            <a:r>
              <a:rPr lang="ru-RU" dirty="0"/>
              <a:t>ли мы их? А какие действия и знания вам помогли достигнуть цели?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Итоги урока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1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5039472" cy="262088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Существительное - тема</a:t>
            </a:r>
          </a:p>
          <a:p>
            <a:r>
              <a:rPr lang="ru-RU" dirty="0" smtClean="0"/>
              <a:t>2 прилагательных – описание темы</a:t>
            </a:r>
          </a:p>
          <a:p>
            <a:r>
              <a:rPr lang="ru-RU" dirty="0" smtClean="0"/>
              <a:t>3 глагола – описание действия</a:t>
            </a:r>
          </a:p>
          <a:p>
            <a:r>
              <a:rPr lang="ru-RU" dirty="0" smtClean="0"/>
              <a:t>4 слова – отношение к теме</a:t>
            </a:r>
          </a:p>
          <a:p>
            <a:r>
              <a:rPr lang="ru-RU" dirty="0" smtClean="0"/>
              <a:t>1 слово – суть темы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Синквейн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5" y="2393885"/>
            <a:ext cx="3240360" cy="95410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 вариант – Даша, </a:t>
            </a:r>
          </a:p>
          <a:p>
            <a:pPr algn="ctr"/>
            <a:r>
              <a:rPr lang="ru-RU" sz="2800" dirty="0" smtClean="0"/>
              <a:t>2 вариант – цветок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57192"/>
            <a:ext cx="4320480" cy="147732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ru-RU" i="1" dirty="0" smtClean="0"/>
              <a:t>Даша</a:t>
            </a:r>
          </a:p>
          <a:p>
            <a:r>
              <a:rPr lang="ru-RU" i="1" dirty="0" smtClean="0"/>
              <a:t>Добрая, отзывчивая</a:t>
            </a:r>
          </a:p>
          <a:p>
            <a:r>
              <a:rPr lang="ru-RU" i="1" dirty="0" smtClean="0"/>
              <a:t>Грустит, сострадает, поддерживает</a:t>
            </a:r>
          </a:p>
          <a:p>
            <a:r>
              <a:rPr lang="ru-RU" i="1" dirty="0" smtClean="0"/>
              <a:t>Она помогает цветку</a:t>
            </a:r>
          </a:p>
          <a:p>
            <a:r>
              <a:rPr lang="ru-RU" i="1" dirty="0" smtClean="0"/>
              <a:t>Друг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157192"/>
            <a:ext cx="3888432" cy="147732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ru-RU" i="1" dirty="0" smtClean="0"/>
              <a:t>Цветок</a:t>
            </a:r>
          </a:p>
          <a:p>
            <a:r>
              <a:rPr lang="ru-RU" i="1" dirty="0" smtClean="0"/>
              <a:t>Одинокий, терпеливый</a:t>
            </a:r>
          </a:p>
          <a:p>
            <a:r>
              <a:rPr lang="ru-RU" i="1" dirty="0" smtClean="0"/>
              <a:t>Страдает, борется, стремится</a:t>
            </a:r>
          </a:p>
          <a:p>
            <a:r>
              <a:rPr lang="ru-RU" i="1" dirty="0" smtClean="0"/>
              <a:t>Он любит жизнь.</a:t>
            </a:r>
          </a:p>
          <a:p>
            <a:r>
              <a:rPr lang="ru-RU" i="1" dirty="0" smtClean="0"/>
              <a:t>Герой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15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Ответить письменно  </a:t>
            </a:r>
            <a:r>
              <a:rPr lang="ru-RU" sz="3600" dirty="0"/>
              <a:t>на вопрос «Стоит ли жить так, как жил «неизвестный цветок»?» 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74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вас на партах лежат разноцветные лепестки. Пусть каждый возьмёт себе один и напишет на нём предложение, которое будет начинаться:</a:t>
            </a:r>
          </a:p>
          <a:p>
            <a:r>
              <a:rPr lang="ru-RU" dirty="0"/>
              <a:t>Я открыл для себя…</a:t>
            </a:r>
          </a:p>
          <a:p>
            <a:r>
              <a:rPr lang="ru-RU" dirty="0"/>
              <a:t>Я сегодня узнал…</a:t>
            </a:r>
          </a:p>
          <a:p>
            <a:r>
              <a:rPr lang="ru-RU" dirty="0"/>
              <a:t>Особенно интересно было…</a:t>
            </a:r>
          </a:p>
          <a:p>
            <a:r>
              <a:rPr lang="ru-RU" dirty="0"/>
              <a:t>Меня очень удивило…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Рефлексия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2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481776" cy="1224136"/>
          </a:xfrm>
        </p:spPr>
        <p:txBody>
          <a:bodyPr/>
          <a:lstStyle/>
          <a:p>
            <a:r>
              <a:rPr lang="ru-RU" sz="4800" dirty="0" smtClean="0">
                <a:solidFill>
                  <a:srgbClr val="00B050"/>
                </a:solidFill>
              </a:rPr>
              <a:t>Спасибо за внимание!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504" y="274638"/>
            <a:ext cx="626209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sz="3200" i="1" dirty="0" smtClean="0"/>
              <a:t>Символы  при прочтении текста </a:t>
            </a:r>
            <a:endParaRPr lang="ru-RU" i="1" dirty="0" smtClean="0"/>
          </a:p>
          <a:p>
            <a:r>
              <a:rPr lang="ru-RU" sz="3600" dirty="0"/>
              <a:t>«+» - «узнал новое» </a:t>
            </a:r>
            <a:endParaRPr lang="ru-RU" sz="3600" dirty="0" smtClean="0"/>
          </a:p>
          <a:p>
            <a:r>
              <a:rPr lang="ru-RU" sz="3600" dirty="0" smtClean="0"/>
              <a:t>«</a:t>
            </a:r>
            <a:r>
              <a:rPr lang="ru-RU" sz="3600" dirty="0"/>
              <a:t>V» - «уже знал» </a:t>
            </a:r>
            <a:endParaRPr lang="ru-RU" sz="3600" dirty="0" smtClean="0"/>
          </a:p>
          <a:p>
            <a:r>
              <a:rPr lang="ru-RU" sz="3600" dirty="0" smtClean="0"/>
              <a:t>«-» </a:t>
            </a:r>
            <a:r>
              <a:rPr lang="ru-RU" sz="3600" dirty="0"/>
              <a:t>- «думал иначе» </a:t>
            </a:r>
            <a:endParaRPr lang="ru-RU" sz="3600" dirty="0" smtClean="0"/>
          </a:p>
          <a:p>
            <a:r>
              <a:rPr lang="ru-RU" sz="3600" dirty="0" smtClean="0"/>
              <a:t>«?» </a:t>
            </a:r>
            <a:r>
              <a:rPr lang="ru-RU" sz="3600" dirty="0"/>
              <a:t>- «есть вопросы».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/>
              <a:t>Приём </a:t>
            </a:r>
            <a:r>
              <a:rPr lang="ru-RU" b="1" dirty="0"/>
              <a:t>«</a:t>
            </a:r>
            <a:r>
              <a:rPr lang="ru-RU" b="1" dirty="0" err="1"/>
              <a:t>Инсерт</a:t>
            </a:r>
            <a:r>
              <a:rPr lang="ru-RU" b="1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9687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unktum.ru/wp-content/uploads/2014/07/platon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8" y="1700808"/>
            <a:ext cx="36828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600200"/>
            <a:ext cx="5544616" cy="50691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Самобытный русский писатель, прозаик, драматург. </a:t>
            </a:r>
            <a:endParaRPr lang="ru-RU" dirty="0" smtClean="0"/>
          </a:p>
          <a:p>
            <a:pPr algn="just"/>
            <a:r>
              <a:rPr lang="ru-RU" dirty="0" smtClean="0"/>
              <a:t>Андрей </a:t>
            </a:r>
            <a:r>
              <a:rPr lang="ru-RU" dirty="0"/>
              <a:t>Платонович Платонов родился 1 сентября 1899 г. в Воронеже в семье слесаря железнодорожных мастерских Климентова (в 20-х гг. XX в. писатель сменил свою фамилию на фамилию Платонов).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Андрей Платонович Платонов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(1899 – 1951)</a:t>
            </a:r>
          </a:p>
        </p:txBody>
      </p:sp>
    </p:spTree>
    <p:extLst>
      <p:ext uri="{BB962C8B-B14F-4D97-AF65-F5344CB8AC3E}">
        <p14:creationId xmlns:p14="http://schemas.microsoft.com/office/powerpoint/2010/main" val="3353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620688"/>
            <a:ext cx="6048672" cy="6025015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/>
              <a:t>Учился </a:t>
            </a:r>
            <a:r>
              <a:rPr lang="ru-RU" sz="3800" dirty="0"/>
              <a:t>в церковно-приходской школе, </a:t>
            </a:r>
            <a:r>
              <a:rPr lang="ru-RU" sz="4200" dirty="0"/>
              <a:t>затем в городском училище; в 15 лет начал трудиться, чтобы поддержать семью. </a:t>
            </a:r>
          </a:p>
          <a:p>
            <a:r>
              <a:rPr lang="ru-RU" sz="4200" dirty="0"/>
              <a:t>В 1919 г. он участвовал в Гражданской войне в рядах Красной армии.</a:t>
            </a:r>
          </a:p>
          <a:p>
            <a:r>
              <a:rPr lang="ru-RU" sz="4200" dirty="0"/>
              <a:t>После окончания войны возвратился в Воронеж, стал студентом Политехнического института. </a:t>
            </a:r>
          </a:p>
          <a:p>
            <a:r>
              <a:rPr lang="ru-RU" sz="4200" dirty="0"/>
              <a:t>В 20-е годы судьба швыряет Платонова то туда, то сюда: он работает электриком, пытается заниматься опытным овощеводством, помогает возводить плотины и электростанции, рыть колодцы и пруды.</a:t>
            </a:r>
          </a:p>
          <a:p>
            <a:r>
              <a:rPr lang="ru-RU" sz="4200" dirty="0"/>
              <a:t>Берет себе псевдоним, образованный от имени отца.</a:t>
            </a:r>
          </a:p>
          <a:p>
            <a:endParaRPr lang="ru-RU" sz="3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1" y="1484784"/>
            <a:ext cx="267160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7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«От сказки душе счастье, а уму раздумье».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60848"/>
            <a:ext cx="38893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1076"/>
            <a:ext cx="3779912" cy="502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60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608512" cy="379682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Сказку «Неизвестный цветок» писатель подарил дочке Маше, которая потом посвятила свою жизнь памяти отца. </a:t>
            </a:r>
            <a:br>
              <a:rPr lang="ru-RU" dirty="0"/>
            </a:br>
            <a:r>
              <a:rPr lang="ru-RU" dirty="0"/>
              <a:t>Она организовала свыше 50 посмертных </a:t>
            </a:r>
            <a:r>
              <a:rPr lang="ru-RU" dirty="0" smtClean="0"/>
              <a:t>изданий Платонова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«Неизвестный цветок» – один из последних рассказов писателя. Спустя годы это произведение было высоко оценено.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Сказка-быль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«Неизвестный цветок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Picture 1" descr="C:\Users\алексей\Desktop\Платонов с дочерью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" b="8974"/>
          <a:stretch>
            <a:fillRect/>
          </a:stretch>
        </p:blipFill>
        <p:spPr bwMode="auto">
          <a:xfrm>
            <a:off x="5473081" y="1720100"/>
            <a:ext cx="3296200" cy="4901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5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1.  </a:t>
            </a:r>
            <a:r>
              <a:rPr lang="ru-RU" dirty="0" smtClean="0"/>
              <a:t>Как жил цветок до встречи с Дашей:</a:t>
            </a:r>
          </a:p>
          <a:p>
            <a:pPr algn="just"/>
            <a:r>
              <a:rPr lang="ru-RU" dirty="0" smtClean="0"/>
              <a:t>Были ли у цветка минуты радости, какие?</a:t>
            </a:r>
          </a:p>
          <a:p>
            <a:pPr algn="just"/>
            <a:r>
              <a:rPr lang="ru-RU" dirty="0" smtClean="0"/>
              <a:t>Была ли у цветка с самая главная цель в жизни?</a:t>
            </a:r>
          </a:p>
          <a:p>
            <a:pPr algn="just"/>
            <a:r>
              <a:rPr lang="ru-RU" dirty="0" smtClean="0"/>
              <a:t>Можно ли сказать, что цветок вышел победителем в борьбе с теми условиями, в которых ему довелось родиться и жить?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2. У любого цветка есть стебелек, венчик, листья, любой цветок растёт, питается влагой, ловит лучи солнца, многие цветы борются за своё существование. Чем цветок из сказки-были Платонова не похож на все остальные цветы?</a:t>
            </a:r>
          </a:p>
          <a:p>
            <a:pPr algn="just"/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  Найдите в тексте слова, которые автор называет запах распустившегося цветка?</a:t>
            </a:r>
          </a:p>
          <a:p>
            <a:pPr algn="just"/>
            <a:r>
              <a:rPr lang="ru-RU" dirty="0" smtClean="0"/>
              <a:t>Как вы понимаете значение слова «благоухание»?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Чтение с остановками, осмысление, поиск ключевых слов и </a:t>
            </a:r>
            <a:r>
              <a:rPr lang="ru-RU" sz="3200" dirty="0" smtClean="0"/>
              <a:t>фраз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8421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err="1" smtClean="0"/>
              <a:t>Физ</a:t>
            </a:r>
            <a:r>
              <a:rPr lang="ru-RU" dirty="0" smtClean="0"/>
              <a:t> минутка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472608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Какой момент в жизни цветка мы можем назвать самым важным?</a:t>
            </a:r>
          </a:p>
          <a:p>
            <a:pPr algn="just"/>
            <a:r>
              <a:rPr lang="ru-RU" dirty="0"/>
              <a:t>Цветок  умел говорить. Позвал ли он проходящую мимо пустыря Дашу?</a:t>
            </a:r>
          </a:p>
          <a:p>
            <a:pPr algn="just"/>
            <a:r>
              <a:rPr lang="ru-RU" dirty="0"/>
              <a:t>Почему она вспомнила о сказке, которую рассказывала ей мама?</a:t>
            </a:r>
          </a:p>
          <a:p>
            <a:pPr algn="just"/>
            <a:r>
              <a:rPr lang="ru-RU" dirty="0"/>
              <a:t>О чём девочка разговаривает с цветком? Почему Даша поцеловала цветок в светящуюся головку?</a:t>
            </a:r>
          </a:p>
          <a:p>
            <a:pPr algn="just"/>
            <a:r>
              <a:rPr lang="ru-RU" dirty="0"/>
              <a:t>Как бы вы поступили, узнав о трудной жизни цветка?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Вопросы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3240360" cy="503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9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785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А.П. Платонов</vt:lpstr>
      <vt:lpstr>             Приём «Инсерт». </vt:lpstr>
      <vt:lpstr>Андрей Платонович Платонов (1899 – 1951)</vt:lpstr>
      <vt:lpstr>Презентация PowerPoint</vt:lpstr>
      <vt:lpstr>«От сказки душе счастье, а уму раздумье». </vt:lpstr>
      <vt:lpstr>Сказка-быль  «Неизвестный цветок»</vt:lpstr>
      <vt:lpstr>Чтение с остановками, осмысление, поиск ключевых слов и фраз</vt:lpstr>
      <vt:lpstr>             Физ минутка </vt:lpstr>
      <vt:lpstr>Вопросы</vt:lpstr>
      <vt:lpstr>Вопросы</vt:lpstr>
      <vt:lpstr>Вопросы</vt:lpstr>
      <vt:lpstr>      Исследовательская  работа  </vt:lpstr>
      <vt:lpstr>Сказка -быль</vt:lpstr>
      <vt:lpstr>Итоги урока</vt:lpstr>
      <vt:lpstr>Синквейн</vt:lpstr>
      <vt:lpstr>Домашнее задание</vt:lpstr>
      <vt:lpstr>          Рефлексия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А.П. Платонов</dc:title>
  <dc:creator>montmartroff</dc:creator>
  <cp:lastModifiedBy>Марина</cp:lastModifiedBy>
  <cp:revision>16</cp:revision>
  <dcterms:created xsi:type="dcterms:W3CDTF">2016-02-07T12:08:59Z</dcterms:created>
  <dcterms:modified xsi:type="dcterms:W3CDTF">2020-02-11T20:46:20Z</dcterms:modified>
</cp:coreProperties>
</file>