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61" r:id="rId5"/>
    <p:sldId id="257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736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532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28225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9276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550074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1549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1802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158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490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887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008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1930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9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174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789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19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953C21-883F-400C-B698-5A657D97DF43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63CAB27-B840-486F-A834-596ACBAC3C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02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4991" y="3267456"/>
            <a:ext cx="5909011" cy="78338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Зимующие птицы</a:t>
            </a:r>
          </a:p>
        </p:txBody>
      </p:sp>
    </p:spTree>
    <p:extLst>
      <p:ext uri="{BB962C8B-B14F-4D97-AF65-F5344CB8AC3E}">
        <p14:creationId xmlns:p14="http://schemas.microsoft.com/office/powerpoint/2010/main" val="36986426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146" y="2119312"/>
            <a:ext cx="6667500" cy="44481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629" y="306324"/>
            <a:ext cx="4684395" cy="346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0725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505034" cy="103632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Дятел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6896" y="158496"/>
            <a:ext cx="9367506" cy="641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062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2660" y="1676590"/>
            <a:ext cx="5715000" cy="49434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928" y="423672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4258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2078058" cy="1133856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Снегири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5392" y="590118"/>
            <a:ext cx="8595360" cy="5934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2140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331" y="2731008"/>
            <a:ext cx="5841873" cy="389458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698" y="367855"/>
            <a:ext cx="5625846" cy="4219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363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870794" cy="84124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Синица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0608" y="258031"/>
            <a:ext cx="8290560" cy="598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765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6772" y="2804160"/>
            <a:ext cx="5715000" cy="381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32" y="337185"/>
            <a:ext cx="5947791" cy="390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1230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Клёст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0048" y="188936"/>
            <a:ext cx="8363712" cy="6272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315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5184" y="2923519"/>
            <a:ext cx="5468112" cy="36773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" y="473583"/>
            <a:ext cx="57150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6660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Свиристель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28417" y="243841"/>
            <a:ext cx="8266176" cy="627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215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992714" cy="7680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7030A0"/>
                </a:solidFill>
                <a:latin typeface="Segoe Script" panose="020B0504020000000003" pitchFamily="34" charset="0"/>
              </a:rPr>
              <a:t>Воробей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96640" y="316991"/>
            <a:ext cx="8247647" cy="618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8824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7226" y="1666875"/>
            <a:ext cx="6667500" cy="51911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921" y="499872"/>
            <a:ext cx="5375561" cy="349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92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70259" y="341376"/>
            <a:ext cx="5812965" cy="3875310"/>
          </a:xfrm>
          <a:prstGeom prst="rect">
            <a:avLst/>
          </a:prstGeo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26101" y="3457698"/>
            <a:ext cx="4184650" cy="31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906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  <a:latin typeface="Constantia" panose="02030602050306030303" pitchFamily="18" charset="0"/>
              </a:rPr>
              <a:t>Голубь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6477" y="609600"/>
            <a:ext cx="8692232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297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699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8076" y="2245995"/>
            <a:ext cx="5286375" cy="443865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926592"/>
            <a:ext cx="6090581" cy="3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810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878" y="280416"/>
            <a:ext cx="1846410" cy="86563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Сорока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8944" y="284088"/>
            <a:ext cx="9509760" cy="6339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839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3392" y="2139696"/>
            <a:ext cx="6156960" cy="46177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64" y="256032"/>
            <a:ext cx="5481523" cy="342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893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1860884" cy="975360"/>
          </a:xfrm>
        </p:spPr>
        <p:txBody>
          <a:bodyPr/>
          <a:lstStyle/>
          <a:p>
            <a:r>
              <a:rPr lang="ru-RU" dirty="0">
                <a:solidFill>
                  <a:schemeClr val="accent5"/>
                </a:solidFill>
              </a:rPr>
              <a:t>Ворона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42944" y="248230"/>
            <a:ext cx="8302752" cy="6609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3205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35</TotalTime>
  <Words>11</Words>
  <Application>Microsoft Office PowerPoint</Application>
  <PresentationFormat>Широкоэкранный</PresentationFormat>
  <Paragraphs>10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Constantia</vt:lpstr>
      <vt:lpstr>Segoe Script</vt:lpstr>
      <vt:lpstr>Trebuchet MS</vt:lpstr>
      <vt:lpstr>Wingdings 3</vt:lpstr>
      <vt:lpstr>Аспект</vt:lpstr>
      <vt:lpstr>Зимующие птицы</vt:lpstr>
      <vt:lpstr>Воробей</vt:lpstr>
      <vt:lpstr>Презентация PowerPoint</vt:lpstr>
      <vt:lpstr>Голубь</vt:lpstr>
      <vt:lpstr>Презентация PowerPoint</vt:lpstr>
      <vt:lpstr>Презентация PowerPoint</vt:lpstr>
      <vt:lpstr>Сорока</vt:lpstr>
      <vt:lpstr>Презентация PowerPoint</vt:lpstr>
      <vt:lpstr>Ворона</vt:lpstr>
      <vt:lpstr>Презентация PowerPoint</vt:lpstr>
      <vt:lpstr>Дятел</vt:lpstr>
      <vt:lpstr>Презентация PowerPoint</vt:lpstr>
      <vt:lpstr>Снегири</vt:lpstr>
      <vt:lpstr>Презентация PowerPoint</vt:lpstr>
      <vt:lpstr>Синица</vt:lpstr>
      <vt:lpstr>Презентация PowerPoint</vt:lpstr>
      <vt:lpstr>Клёст</vt:lpstr>
      <vt:lpstr>Презентация PowerPoint</vt:lpstr>
      <vt:lpstr>Свиристель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Зимующие птицы</dc:title>
  <dc:creator>XE</dc:creator>
  <cp:lastModifiedBy>XE</cp:lastModifiedBy>
  <cp:revision>5</cp:revision>
  <dcterms:created xsi:type="dcterms:W3CDTF">2017-01-22T16:04:11Z</dcterms:created>
  <dcterms:modified xsi:type="dcterms:W3CDTF">2017-01-22T16:39:43Z</dcterms:modified>
</cp:coreProperties>
</file>