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4" r:id="rId9"/>
    <p:sldId id="265" r:id="rId10"/>
    <p:sldId id="263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3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89406-8F8D-47D3-AD9B-34845E9113C2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EDCB1-063F-4515-9912-C15FC6F106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060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83EB5-A19D-40A4-8960-E19DE85E90E8}" type="datetime1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039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E977-94F0-46DC-8B94-F409943768FB}" type="datetime1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173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A8089-C184-43CE-BFE0-2EDFC1370666}" type="datetime1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516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2540-908A-485F-9E14-90BF76A3BD6D}" type="datetime1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728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D65CD-E06C-45EF-AE7C-6FDA9D640796}" type="datetime1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708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43801-E2D2-45DF-839D-01CD93391660}" type="datetime1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772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AD81F-0A4C-4CE0-82FE-430A050787AB}" type="datetime1">
              <a:rPr lang="ru-RU" smtClean="0"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924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DA16-64D2-4E70-86A8-B943C7913FD9}" type="datetime1">
              <a:rPr lang="ru-RU" smtClean="0"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165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8C85-C8DA-4035-8AD7-C8D889423FBF}" type="datetime1">
              <a:rPr lang="ru-RU" smtClean="0"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90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6F96B-984B-4D54-B48B-F57371C42AAA}" type="datetime1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801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478DB-26BC-45D3-B285-698FB5BA43D1}" type="datetime1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980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C66E6-AC35-4D9C-A66B-1ECDD8BD1016}" type="datetime1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F4248-5D18-41A5-B82A-CD96E7310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491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Онлайн-урок английского языка: методы и приёмы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1833" y="6412375"/>
            <a:ext cx="1188334" cy="44562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90167" y="4132162"/>
            <a:ext cx="55018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Фокина Марина Павловна,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английского языка МБОУ «СОШ № 30»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88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1"/>
            <a:ext cx="10952747" cy="1251284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обучения. Тренировка лексики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15137" y="1788224"/>
            <a:ext cx="3376863" cy="39643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mindomo.com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Особенности:</a:t>
            </a:r>
          </a:p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Ассоциограммы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схемы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Структурированность материала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 без регистрации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бесплатно разрабатывать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Представлена интеллект-карта на тему «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home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для 6 класса.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32" y="1788225"/>
            <a:ext cx="8537658" cy="4442213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522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1"/>
            <a:ext cx="10952747" cy="1251284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обучения.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лексики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494" y="1126488"/>
            <a:ext cx="9160043" cy="10151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Представлена карта на тему «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Planets of the Solar System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11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283" y="1513925"/>
            <a:ext cx="10109191" cy="520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71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84630" y="2832622"/>
            <a:ext cx="5225970" cy="9522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12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99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обучения. Тренировка лексики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88963"/>
            <a:ext cx="10515600" cy="4294208"/>
          </a:xfrm>
        </p:spPr>
        <p:txBody>
          <a:bodyPr/>
          <a:lstStyle/>
          <a:p>
            <a:pPr marL="0" indent="0">
              <a:buNone/>
            </a:pP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learningapps.org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Особенности: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задания онлайн по лексике и грамматике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типы заданий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Соревнования, викторины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Готовые задания + самостоятельно разработанные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 пользователям без регистрации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Индивидуализация учебного процесса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08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2384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обучения. Тренировка лексики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27" y="1716228"/>
            <a:ext cx="6715833" cy="50577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25360" y="1637947"/>
            <a:ext cx="49666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learningapps.org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Готовое задание: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сопоставьте прилагательные с противоположным значением.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63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0"/>
            <a:ext cx="11130023" cy="1250065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обучения. Тренировка лексики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448423"/>
            <a:ext cx="7274949" cy="54095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113148" y="1574157"/>
            <a:ext cx="36113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learningapps.org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Готовое задание: сопоставьте цифры со словом.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63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215341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обучения. Тренировка лексики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7259" y="1513109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quizlet.com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Запоминание лексики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различных каналов восприятия информации (аудио, видео, чтение, письмо)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задания онлайн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 пользователям без регистрации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Структурирование материала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Бесплатно разрабатывать, постоянно использовать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Индивидуализация учебного процесса через отслеживание результатов и портфолио</a:t>
            </a:r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86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"/>
            <a:ext cx="11153172" cy="1122745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обучения. Тренировка лексики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81664" y="1412111"/>
            <a:ext cx="3409708" cy="34608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Quizlet.com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Разработанный модуль «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Tree house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по теме «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home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2 класса.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877" y="1412111"/>
            <a:ext cx="7908028" cy="4537276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93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"/>
            <a:ext cx="11153172" cy="1122745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обучения. Тренировка лексики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81664" y="1412111"/>
            <a:ext cx="3409708" cy="34608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Quizlet.com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Демонстрация задания «Гравитация»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модуля «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Tree house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68" y="1412264"/>
            <a:ext cx="8152397" cy="4336013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72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"/>
            <a:ext cx="11153172" cy="1122745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обучения. Тренировка лексики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663" y="998621"/>
            <a:ext cx="6144990" cy="7260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Quizlet.com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Демонстрация задания «Подбор» из модуля «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Tree house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8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265" y="1857652"/>
            <a:ext cx="10141893" cy="486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57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"/>
            <a:ext cx="11153172" cy="1122745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обучения. Тренировка лексики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663" y="998621"/>
            <a:ext cx="6144990" cy="7260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Quizlet.com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Демонстрация задания «Заучивание» из модуля «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Tree house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4248-5D18-41A5-B82A-CD96E731097E}" type="slidenum">
              <a:rPr lang="ru-RU" smtClean="0"/>
              <a:t>9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12" y="1796173"/>
            <a:ext cx="9893061" cy="4925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04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251</Words>
  <Application>Microsoft Office PowerPoint</Application>
  <PresentationFormat>Широкоэкранный</PresentationFormat>
  <Paragraphs>62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Онлайн-урок английского языка: методы и приёмы</vt:lpstr>
      <vt:lpstr>Инструменты обучения. Тренировка лексики</vt:lpstr>
      <vt:lpstr>Инструменты обучения. Тренировка лексики</vt:lpstr>
      <vt:lpstr>Инструменты обучения. Тренировка лексики</vt:lpstr>
      <vt:lpstr>Инструменты обучения. Тренировка лексики</vt:lpstr>
      <vt:lpstr>Инструменты обучения. Тренировка лексики</vt:lpstr>
      <vt:lpstr>Инструменты обучения. Тренировка лексики</vt:lpstr>
      <vt:lpstr>Инструменты обучения. Тренировка лексики</vt:lpstr>
      <vt:lpstr>Инструменты обучения. Тренировка лексики</vt:lpstr>
      <vt:lpstr>Инструменты обучения. Тренировка лексики</vt:lpstr>
      <vt:lpstr>Инструменты обучения. Обобщение лексики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Онлайн-урок английского языка: методы и приемы</dc:title>
  <dc:creator>Windows 10</dc:creator>
  <cp:lastModifiedBy>Windows 10</cp:lastModifiedBy>
  <cp:revision>19</cp:revision>
  <dcterms:created xsi:type="dcterms:W3CDTF">2021-10-24T11:13:02Z</dcterms:created>
  <dcterms:modified xsi:type="dcterms:W3CDTF">2021-10-24T13:46:48Z</dcterms:modified>
</cp:coreProperties>
</file>