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1" r:id="rId1"/>
  </p:sldMasterIdLst>
  <p:sldIdLst>
    <p:sldId id="256" r:id="rId2"/>
    <p:sldId id="260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8B1308-3767-47A3-8DA9-3D8CB27F8F48}" v="222" dt="2023-11-09T12:00:52.051"/>
    <p1510:client id="{413DCCEB-3BA6-46C7-9CB0-5B65D6DF82DA}" v="31" dt="2023-11-13T04:10:45.254"/>
    <p1510:client id="{6450C112-0757-443E-A3AA-3504A76DBCBB}" v="215" dt="2023-11-11T18:27:16.8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082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0258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983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0622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1468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8565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0454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0604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212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125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509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013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390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759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823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711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430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11/12/2023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223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  <p:sldLayoutId id="2147483953" r:id="rId12"/>
    <p:sldLayoutId id="2147483954" r:id="rId13"/>
    <p:sldLayoutId id="2147483955" r:id="rId14"/>
    <p:sldLayoutId id="2147483956" r:id="rId15"/>
    <p:sldLayoutId id="2147483957" r:id="rId16"/>
    <p:sldLayoutId id="2147483958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4218A50F-7CEF-BAC1-03AC-4371048E45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55" r="19212" b="7636"/>
          <a:stretch/>
        </p:blipFill>
        <p:spPr>
          <a:xfrm>
            <a:off x="20" y="-1"/>
            <a:ext cx="1218893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92437" y="-1434"/>
            <a:ext cx="7528688" cy="138388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2400" err="1">
                <a:solidFill>
                  <a:srgbClr val="002060"/>
                </a:solidFill>
                <a:latin typeface="Comic Sans MS"/>
                <a:cs typeface="Times New Roman"/>
              </a:rPr>
              <a:t>Муниципальное</a:t>
            </a:r>
            <a:r>
              <a:rPr lang="en-US" sz="2400" dirty="0">
                <a:solidFill>
                  <a:srgbClr val="002060"/>
                </a:solidFill>
                <a:latin typeface="Comic Sans MS"/>
                <a:cs typeface="Times New Roman"/>
              </a:rPr>
              <a:t> </a:t>
            </a:r>
            <a:r>
              <a:rPr lang="en-US" sz="2400" err="1">
                <a:solidFill>
                  <a:srgbClr val="002060"/>
                </a:solidFill>
                <a:latin typeface="Comic Sans MS"/>
                <a:cs typeface="Times New Roman"/>
              </a:rPr>
              <a:t>бюджетное</a:t>
            </a:r>
            <a:r>
              <a:rPr lang="en-US" sz="2400" dirty="0">
                <a:solidFill>
                  <a:srgbClr val="002060"/>
                </a:solidFill>
                <a:latin typeface="Comic Sans MS"/>
                <a:cs typeface="Times New Roman"/>
              </a:rPr>
              <a:t> </a:t>
            </a:r>
            <a:r>
              <a:rPr lang="en-US" sz="2400" err="1">
                <a:solidFill>
                  <a:srgbClr val="002060"/>
                </a:solidFill>
                <a:latin typeface="Comic Sans MS"/>
                <a:cs typeface="Times New Roman"/>
              </a:rPr>
              <a:t>дошкольное</a:t>
            </a:r>
            <a:r>
              <a:rPr lang="en-US" sz="2400" dirty="0">
                <a:solidFill>
                  <a:srgbClr val="002060"/>
                </a:solidFill>
                <a:latin typeface="Comic Sans MS"/>
                <a:cs typeface="Times New Roman"/>
              </a:rPr>
              <a:t> </a:t>
            </a:r>
            <a:r>
              <a:rPr lang="en-US" sz="2400" err="1">
                <a:solidFill>
                  <a:srgbClr val="002060"/>
                </a:solidFill>
                <a:latin typeface="Comic Sans MS"/>
                <a:cs typeface="Times New Roman"/>
              </a:rPr>
              <a:t>образовательное</a:t>
            </a:r>
            <a:r>
              <a:rPr lang="en-US" sz="2400" dirty="0">
                <a:solidFill>
                  <a:srgbClr val="002060"/>
                </a:solidFill>
                <a:latin typeface="Comic Sans MS"/>
                <a:cs typeface="Times New Roman"/>
              </a:rPr>
              <a:t> </a:t>
            </a:r>
            <a:r>
              <a:rPr lang="en-US" sz="2400" err="1">
                <a:solidFill>
                  <a:srgbClr val="002060"/>
                </a:solidFill>
                <a:latin typeface="Comic Sans MS"/>
                <a:cs typeface="Times New Roman"/>
              </a:rPr>
              <a:t>учреждение</a:t>
            </a:r>
            <a:r>
              <a:rPr lang="en-US" sz="2400" dirty="0">
                <a:solidFill>
                  <a:srgbClr val="002060"/>
                </a:solidFill>
                <a:latin typeface="Comic Sans MS"/>
                <a:cs typeface="Times New Roman"/>
              </a:rPr>
              <a:t> </a:t>
            </a:r>
            <a:br>
              <a:rPr lang="en-US" sz="2400" dirty="0">
                <a:solidFill>
                  <a:srgbClr val="002060"/>
                </a:solidFill>
                <a:latin typeface="Comic Sans MS"/>
              </a:rPr>
            </a:br>
            <a:r>
              <a:rPr lang="en-US" sz="2400" dirty="0">
                <a:solidFill>
                  <a:srgbClr val="002060"/>
                </a:solidFill>
                <a:latin typeface="Comic Sans MS"/>
                <a:cs typeface="Times New Roman"/>
              </a:rPr>
              <a:t>"</a:t>
            </a:r>
            <a:r>
              <a:rPr lang="en-US" sz="2400" err="1">
                <a:solidFill>
                  <a:srgbClr val="002060"/>
                </a:solidFill>
                <a:latin typeface="Comic Sans MS"/>
                <a:cs typeface="Times New Roman"/>
              </a:rPr>
              <a:t>Умка</a:t>
            </a:r>
            <a:r>
              <a:rPr lang="en-US" sz="2400" dirty="0">
                <a:solidFill>
                  <a:srgbClr val="002060"/>
                </a:solidFill>
                <a:latin typeface="Comic Sans MS"/>
                <a:cs typeface="Times New Roman"/>
              </a:rPr>
              <a:t>" </a:t>
            </a:r>
            <a:r>
              <a:rPr lang="en-US" sz="2400" err="1">
                <a:solidFill>
                  <a:srgbClr val="002060"/>
                </a:solidFill>
                <a:latin typeface="Comic Sans MS"/>
                <a:cs typeface="Times New Roman"/>
              </a:rPr>
              <a:t>города</a:t>
            </a:r>
            <a:r>
              <a:rPr lang="en-US" sz="2400" dirty="0">
                <a:solidFill>
                  <a:srgbClr val="002060"/>
                </a:solidFill>
                <a:latin typeface="Comic Sans MS"/>
                <a:cs typeface="Times New Roman"/>
              </a:rPr>
              <a:t> </a:t>
            </a:r>
            <a:r>
              <a:rPr lang="en-US" sz="2400" err="1">
                <a:solidFill>
                  <a:srgbClr val="002060"/>
                </a:solidFill>
                <a:latin typeface="Comic Sans MS"/>
                <a:cs typeface="Times New Roman"/>
              </a:rPr>
              <a:t>Губкинского</a:t>
            </a:r>
            <a:endParaRPr lang="ru-RU" sz="2400">
              <a:solidFill>
                <a:srgbClr val="002060"/>
              </a:solidFill>
              <a:latin typeface="Comic Sans MS"/>
              <a:cs typeface="Times New Roman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1921" y="2966435"/>
            <a:ext cx="11341272" cy="91440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ctr"/>
            <a:r>
              <a:rPr lang="en-US" sz="4000" dirty="0">
                <a:solidFill>
                  <a:srgbClr val="002060"/>
                </a:solidFill>
                <a:latin typeface="Comic Sans MS"/>
                <a:cs typeface="Times New Roman"/>
              </a:rPr>
              <a:t>"</a:t>
            </a:r>
            <a:r>
              <a:rPr lang="en-US" sz="4000" err="1">
                <a:solidFill>
                  <a:srgbClr val="002060"/>
                </a:solidFill>
                <a:latin typeface="Comic Sans MS"/>
                <a:cs typeface="Times New Roman"/>
              </a:rPr>
              <a:t>Не</a:t>
            </a:r>
            <a:r>
              <a:rPr lang="en-US" sz="4000" dirty="0">
                <a:solidFill>
                  <a:srgbClr val="002060"/>
                </a:solidFill>
                <a:latin typeface="Comic Sans MS"/>
                <a:cs typeface="Times New Roman"/>
              </a:rPr>
              <a:t> </a:t>
            </a:r>
            <a:r>
              <a:rPr lang="en-US" sz="4000" err="1">
                <a:solidFill>
                  <a:srgbClr val="002060"/>
                </a:solidFill>
                <a:latin typeface="Comic Sans MS"/>
                <a:cs typeface="Times New Roman"/>
              </a:rPr>
              <a:t>горькие</a:t>
            </a:r>
            <a:r>
              <a:rPr lang="en-US" sz="4000" dirty="0">
                <a:solidFill>
                  <a:srgbClr val="002060"/>
                </a:solidFill>
                <a:latin typeface="Comic Sans MS"/>
                <a:cs typeface="Times New Roman"/>
              </a:rPr>
              <a:t> </a:t>
            </a:r>
            <a:r>
              <a:rPr lang="en-US" sz="4000" err="1">
                <a:solidFill>
                  <a:srgbClr val="002060"/>
                </a:solidFill>
                <a:latin typeface="Comic Sans MS"/>
                <a:cs typeface="Times New Roman"/>
              </a:rPr>
              <a:t>таблетки</a:t>
            </a:r>
            <a:r>
              <a:rPr lang="en-US" sz="4000" dirty="0">
                <a:solidFill>
                  <a:srgbClr val="002060"/>
                </a:solidFill>
                <a:latin typeface="Comic Sans MS"/>
                <a:cs typeface="Times New Roman"/>
              </a:rPr>
              <a:t> - а </a:t>
            </a:r>
            <a:r>
              <a:rPr lang="en-US" sz="4000" err="1">
                <a:solidFill>
                  <a:srgbClr val="002060"/>
                </a:solidFill>
                <a:latin typeface="Comic Sans MS"/>
                <a:cs typeface="Times New Roman"/>
              </a:rPr>
              <a:t>вкусные</a:t>
            </a:r>
            <a:r>
              <a:rPr lang="en-US" sz="4000" dirty="0">
                <a:solidFill>
                  <a:srgbClr val="002060"/>
                </a:solidFill>
                <a:latin typeface="Comic Sans MS"/>
                <a:cs typeface="Times New Roman"/>
              </a:rPr>
              <a:t> </a:t>
            </a:r>
            <a:r>
              <a:rPr lang="en-US" sz="4000" err="1">
                <a:solidFill>
                  <a:srgbClr val="002060"/>
                </a:solidFill>
                <a:latin typeface="Comic Sans MS"/>
                <a:cs typeface="Times New Roman"/>
              </a:rPr>
              <a:t>конфетки</a:t>
            </a:r>
            <a:r>
              <a:rPr lang="en-US" sz="4000" dirty="0">
                <a:solidFill>
                  <a:srgbClr val="002060"/>
                </a:solidFill>
                <a:latin typeface="Comic Sans MS"/>
                <a:cs typeface="Times New Roman"/>
              </a:rPr>
              <a:t>"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2721C36-B532-CD51-8969-CF3AF4AD3C97}"/>
              </a:ext>
            </a:extLst>
          </p:cNvPr>
          <p:cNvSpPr txBox="1"/>
          <p:nvPr/>
        </p:nvSpPr>
        <p:spPr>
          <a:xfrm>
            <a:off x="7322698" y="6006352"/>
            <a:ext cx="4818527" cy="7848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>
                <a:solidFill>
                  <a:srgbClr val="002060"/>
                </a:solidFill>
                <a:latin typeface="Comic Sans MS"/>
                <a:cs typeface="Times New Roman"/>
              </a:rPr>
              <a:t>Автор: Мамыкин Тимофей, 6 лет</a:t>
            </a:r>
            <a:endParaRPr lang="ru-RU" sz="2000">
              <a:solidFill>
                <a:srgbClr val="002060"/>
              </a:solidFill>
              <a:latin typeface="Comic Sans MS"/>
            </a:endParaRPr>
          </a:p>
          <a:p>
            <a:pPr>
              <a:spcAft>
                <a:spcPts val="600"/>
              </a:spcAft>
            </a:pPr>
            <a:r>
              <a:rPr lang="ru-RU" sz="2000" dirty="0">
                <a:solidFill>
                  <a:srgbClr val="002060"/>
                </a:solidFill>
                <a:latin typeface="Comic Sans MS"/>
                <a:cs typeface="Times New Roman"/>
              </a:rPr>
              <a:t>г. Губкинский</a:t>
            </a:r>
            <a:endParaRPr lang="ru-RU" sz="2000">
              <a:solidFill>
                <a:srgbClr val="002060"/>
              </a:solidFill>
              <a:latin typeface="Comic Sans MS"/>
            </a:endParaRPr>
          </a:p>
        </p:txBody>
      </p:sp>
      <p:pic>
        <p:nvPicPr>
          <p:cNvPr id="7" name="Рисунок 6" descr="Изображение выглядит как еда, конфета, леденец на палочке, кондитерские изделия&#10;&#10;Автоматически созданное описание">
            <a:extLst>
              <a:ext uri="{FF2B5EF4-FFF2-40B4-BE49-F238E27FC236}">
                <a16:creationId xmlns:a16="http://schemas.microsoft.com/office/drawing/2014/main" id="{5BCB7B6F-3FFD-0114-C9F2-9C6B6FA864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439" y="3259015"/>
            <a:ext cx="3873552" cy="3270739"/>
          </a:xfrm>
          <a:prstGeom prst="rect">
            <a:avLst/>
          </a:prstGeom>
        </p:spPr>
      </p:pic>
      <p:pic>
        <p:nvPicPr>
          <p:cNvPr id="9" name="Рисунок 8" descr="Изображение выглядит как лекарственное средство, Фармацевтический препарат, пилюля, Отпускаемый по рецепту препарат&#10;&#10;Автоматически созданное описание">
            <a:extLst>
              <a:ext uri="{FF2B5EF4-FFF2-40B4-BE49-F238E27FC236}">
                <a16:creationId xmlns:a16="http://schemas.microsoft.com/office/drawing/2014/main" id="{70A7C69B-3193-9A8D-FA7D-19BC82CBC8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09" y="339969"/>
            <a:ext cx="3824105" cy="262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4218A50F-7CEF-BAC1-03AC-4371048E45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55" r="19212" b="7636"/>
          <a:stretch/>
        </p:blipFill>
        <p:spPr>
          <a:xfrm>
            <a:off x="20" y="-1"/>
            <a:ext cx="12188932" cy="6858000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, одежда, полк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B4C4BFE2-69AC-318F-70B9-DA93919B32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0411" y="558936"/>
            <a:ext cx="3702423" cy="4955241"/>
          </a:xfrm>
          <a:prstGeom prst="rect">
            <a:avLst/>
          </a:prstGeom>
        </p:spPr>
      </p:pic>
      <p:pic>
        <p:nvPicPr>
          <p:cNvPr id="6" name="Рисунок 5" descr="Изображение выглядит как одежда, человек, Человеческое лицо, Магазин у дома&#10;&#10;Автоматически созданное описание">
            <a:extLst>
              <a:ext uri="{FF2B5EF4-FFF2-40B4-BE49-F238E27FC236}">
                <a16:creationId xmlns:a16="http://schemas.microsoft.com/office/drawing/2014/main" id="{BA3EB1EE-E6F4-423E-6425-B6E354CF0F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4735" y="558936"/>
            <a:ext cx="3713629" cy="4955241"/>
          </a:xfrm>
          <a:prstGeom prst="rect">
            <a:avLst/>
          </a:prstGeom>
        </p:spPr>
      </p:pic>
      <p:pic>
        <p:nvPicPr>
          <p:cNvPr id="7" name="Рисунок 6" descr="Изображение выглядит как человек, одежда, Человеческое лицо, ребенок, начинающий ходить&#10;&#10;Автоматически созданное описание">
            <a:extLst>
              <a:ext uri="{FF2B5EF4-FFF2-40B4-BE49-F238E27FC236}">
                <a16:creationId xmlns:a16="http://schemas.microsoft.com/office/drawing/2014/main" id="{498C47F0-3EC1-FD41-BAC1-85D985F130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210" y="555397"/>
            <a:ext cx="3691218" cy="4955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079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4218A50F-7CEF-BAC1-03AC-4371048E45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55" r="19212" b="7636"/>
          <a:stretch/>
        </p:blipFill>
        <p:spPr>
          <a:xfrm>
            <a:off x="20" y="-1"/>
            <a:ext cx="12188932" cy="6858000"/>
          </a:xfrm>
          <a:prstGeom prst="rect">
            <a:avLst/>
          </a:prstGeom>
        </p:spPr>
      </p:pic>
      <p:pic>
        <p:nvPicPr>
          <p:cNvPr id="2" name="Рисунок 1" descr="Изображение выглядит как человек, одежда, в помещении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6EA68E3D-F2DE-BB65-AE04-0010F63411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39" y="3485892"/>
            <a:ext cx="4360985" cy="32707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 descr="Изображение выглядит как в помещении, человек, одежда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1A86A9FE-A6FF-CAB2-BE24-3CCFD0D660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0395" y="93785"/>
            <a:ext cx="5043853" cy="67055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 descr="Изображение выглядит как в помещении, человек, компьютер, офисные принадлежности&#10;&#10;Автоматически созданное описание">
            <a:extLst>
              <a:ext uri="{FF2B5EF4-FFF2-40B4-BE49-F238E27FC236}">
                <a16:creationId xmlns:a16="http://schemas.microsoft.com/office/drawing/2014/main" id="{2C78FB27-CAC9-9D12-8E1C-421B88DE6F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661" y="93784"/>
            <a:ext cx="4314092" cy="3270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8046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>
            <a:extLst>
              <a:ext uri="{FF2B5EF4-FFF2-40B4-BE49-F238E27FC236}">
                <a16:creationId xmlns:a16="http://schemas.microsoft.com/office/drawing/2014/main" id="{4218A50F-7CEF-BAC1-03AC-4371048E453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1455" r="19212" b="7636"/>
          <a:stretch/>
        </p:blipFill>
        <p:spPr>
          <a:xfrm>
            <a:off x="20" y="-1"/>
            <a:ext cx="12188932" cy="6858000"/>
          </a:xfrm>
          <a:prstGeom prst="rect">
            <a:avLst/>
          </a:prstGeom>
        </p:spPr>
      </p:pic>
      <p:pic>
        <p:nvPicPr>
          <p:cNvPr id="5" name="Видео WhatsApp 2023-11-11 в 23.24.03_3c025fa6">
            <a:hlinkClick r:id="" action="ppaction://media"/>
            <a:extLst>
              <a:ext uri="{FF2B5EF4-FFF2-40B4-BE49-F238E27FC236}">
                <a16:creationId xmlns:a16="http://schemas.microsoft.com/office/drawing/2014/main" id="{9407C738-E14B-859F-8CFC-345EFA05712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89095" y="2241"/>
            <a:ext cx="7469840" cy="680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55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4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Parallax</vt:lpstr>
      <vt:lpstr>Муниципальное бюджетное дошкольное образовательное учреждение  "Умка" города Губкинского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revision>126</cp:revision>
  <dcterms:created xsi:type="dcterms:W3CDTF">2023-11-09T11:50:33Z</dcterms:created>
  <dcterms:modified xsi:type="dcterms:W3CDTF">2023-11-13T04:11:02Z</dcterms:modified>
</cp:coreProperties>
</file>