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37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E4B8A6-B4BF-99FE-FDE7-94AE76A467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6D98ACA-2DAE-7756-365A-1EBF59E86A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8CBE202-6F27-B88A-7801-0C4E43B36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7C434-5D3A-464B-8240-9C17BC468EDC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9442FF-DE1E-DC21-F3E5-944D3C6FD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364C9E-D409-8E9D-9DF7-D0125E7F6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AF313-7241-4955-8982-C28456FB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561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F2A806-26A5-B5AB-883F-27B669A8F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2B172FA-3CF6-F2A1-D1E8-B0C62EDF39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8944789-A7D8-1DC4-9FCE-3479CFE67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7C434-5D3A-464B-8240-9C17BC468EDC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FC27E16-9224-0FC0-9128-7A97E8192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8C331D-DBEE-235C-0BBC-A255E68E3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AF313-7241-4955-8982-C28456FB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306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3DE6816-B59B-7D16-3199-7A0B3504C0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226B8EB-D27F-28F0-7919-0171B03DE6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879578B-02EF-663C-28E6-98F966D1D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7C434-5D3A-464B-8240-9C17BC468EDC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526D305-B58E-1A9E-34BD-7113E1063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334586C-8CB5-8A51-54BB-001314CC0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AF313-7241-4955-8982-C28456FB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166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665AA1-B364-71C3-9255-F15FE72A0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8B5C21-008D-6EE5-9CE4-2F85146D6C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5EF3A5-EAD8-0159-63D5-D07D48D0F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7C434-5D3A-464B-8240-9C17BC468EDC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DD4B3C-B73C-1B7A-E9BD-2336D78D3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FD1C44-60A8-40FD-42B6-1930FAD08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AF313-7241-4955-8982-C28456FB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22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A41937-3AEF-D1D3-F216-7E3C0A826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8C15CE1-8E7E-6BF7-1855-57342B3CE6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4CD4DAA-2A25-5AD3-90CA-32CE4C2EB0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7C434-5D3A-464B-8240-9C17BC468EDC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2021021-129C-BFB2-876A-A984F1C76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193D40-AE64-FA7D-A2BF-2EE37D3C1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AF313-7241-4955-8982-C28456FB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81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22604A-0FED-49DB-355D-D2A8C4FED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1E2326-5ED8-B46E-8A31-58F1147298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45D4448-0328-C68D-C0AF-26B17ACC1E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8E132D-5AC2-5011-4341-3D4B816F9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7C434-5D3A-464B-8240-9C17BC468EDC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B452652-585E-75D6-D3A0-271342BBC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DF56EC0-0351-971C-B2DA-211284711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AF313-7241-4955-8982-C28456FB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563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650040-F5F2-B4C5-F3B6-2570FBA90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843E78B-593B-0A70-9318-07FF919F8B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C84B70B-835B-5AC1-3D38-249621F6EF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225CB40-DE08-EF38-C6C7-EF90C2A05B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2744EA3-FAF9-0FF4-AC30-D2B7CFBB70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6C1A289-C6FA-1E48-D192-94DC8B74C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7C434-5D3A-464B-8240-9C17BC468EDC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355EE4F-D8B4-B591-0CD8-2A4AF1B33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DC25E7F-D32B-FFBD-3B90-A2CC015A3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AF313-7241-4955-8982-C28456FB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164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71F801-B850-97E7-9A45-540F77559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C3E0799-7AB6-8135-3918-3AA0EA006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7C434-5D3A-464B-8240-9C17BC468EDC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B4D07FE-6669-F314-3037-6E0C8D38D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3330705-ABA5-28EE-5556-4D3A1DBED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AF313-7241-4955-8982-C28456FB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202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EA4C768-185B-5ACA-B150-6A11E2AF4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7C434-5D3A-464B-8240-9C17BC468EDC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DF43862-2EB6-1E4E-16F2-412A6DA04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72CD6FC-1722-D611-2CE2-9E2D409AD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AF313-7241-4955-8982-C28456FB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178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096429-2688-381D-39DE-74E82ABAB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71BEC8-B334-6A09-7A2C-4120DBC888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D41EA9B-06F9-F79F-3ACE-46019FAB2F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D714236-F0F1-140D-6FFA-B6DCF3AF6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7C434-5D3A-464B-8240-9C17BC468EDC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6B4D28A-3BE6-E15F-8854-2F6402650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B9966F7-682D-C9C0-6AC3-5E01FA21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AF313-7241-4955-8982-C28456FB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312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EFF1CB-DAD4-168A-2A57-CE8A65564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8B5617D-E65E-CD2A-ACBE-2B534DBABD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C4839C6-6111-EC55-403D-24D947FB35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D7063DE-CE28-3323-AE6B-11C2AAB1E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7C434-5D3A-464B-8240-9C17BC468EDC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31C895C-C667-04AE-BC1B-21077B2AB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F9740E0-0E73-1C2F-768C-E72B18A45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AF313-7241-4955-8982-C28456FB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374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FB9D9D-4EB4-020C-1CD7-5211A3101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AAD2931-A74C-2208-9D75-499F0403F2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842CFB9-A806-CE87-BB45-49ECA19ACD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7C434-5D3A-464B-8240-9C17BC468EDC}" type="datetimeFigureOut">
              <a:rPr lang="ru-RU" smtClean="0"/>
              <a:t>23.08.2025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F603970-FD2D-32D8-077E-548812B521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CEC447-9386-81D5-3AEC-4B08CEFBDA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AF313-7241-4955-8982-C28456FB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731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60FD442-BD90-46A3-6AC3-EB1A51E418D2}"/>
              </a:ext>
            </a:extLst>
          </p:cNvPr>
          <p:cNvSpPr/>
          <p:nvPr/>
        </p:nvSpPr>
        <p:spPr>
          <a:xfrm>
            <a:off x="1855949" y="4349128"/>
            <a:ext cx="848010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ЗИМНИЕ ЗАБАВЫ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9FECD0-4D06-C440-5306-094590E2F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948" y="1750483"/>
            <a:ext cx="8480103" cy="2598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807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7E44F4-BD82-EC9D-609D-51D9B0DF82F7}"/>
              </a:ext>
            </a:extLst>
          </p:cNvPr>
          <p:cNvSpPr txBox="1"/>
          <p:nvPr/>
        </p:nvSpPr>
        <p:spPr>
          <a:xfrm>
            <a:off x="1595120" y="915353"/>
            <a:ext cx="9509760" cy="4895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Зима пришла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 ней — самое весёлое время года!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 падает, как пух,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двор превратился в волшебную площадку,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все кричат: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Ура! Пора играть!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мы отправляемся в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Зимнюю сказку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живут самые весёлые игры: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санки, снежки, снеговики и танцы на льду!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Готовы?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Тогда — в путь!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Надеваем шапки, варежки…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— вперёд, в зимние забавы! 🎉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07C511-4094-FBEB-27AD-89569AF9E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890" y="1831446"/>
            <a:ext cx="4405589" cy="319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1126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5CD529D-0490-C892-C116-566E2EE23C6C}"/>
              </a:ext>
            </a:extLst>
          </p:cNvPr>
          <p:cNvSpPr/>
          <p:nvPr/>
        </p:nvSpPr>
        <p:spPr>
          <a:xfrm>
            <a:off x="3403571" y="969259"/>
            <a:ext cx="562872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КАКИЕ БЫВАЮТ ЗИМНИЕ ИГРЫ?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EB6E5B-02C7-84BF-5BA7-7C2502465DBE}"/>
              </a:ext>
            </a:extLst>
          </p:cNvPr>
          <p:cNvSpPr txBox="1"/>
          <p:nvPr/>
        </p:nvSpPr>
        <p:spPr>
          <a:xfrm>
            <a:off x="1552468" y="1662321"/>
            <a:ext cx="6656812" cy="4110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Зима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это не холод, это праздник игр и смеха!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какие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забавы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ждут нас: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🛷 Катание на санках — вниз, вниз, вниз! У-</a:t>
            </a:r>
            <a:r>
              <a:rPr lang="ru-RU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⛄ Лепим снеговика — с морковкой, глазками, ведром на голове!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❄️ Играем в снежки — бросаем аккуратно, не в лицо!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⛸️ Катаемся на коньках — кто умеет, как птица!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☃️ Строим снежный домик — чтобы зверюшки укрылись!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🎨 Рисуем на снегу — пальчиками или палочкой!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🎵 Поём зимние песни — под хруст снега!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ещё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можно запускать воздушного змея по снегу!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Зима — это сплошное чудо!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1E71FAC-B1A2-369A-FAF9-A258A1431C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545" y="3285979"/>
            <a:ext cx="3453492" cy="248708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03DA9FB-8CAC-7336-4339-1A03A6A4E4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95"/>
          <a:stretch>
            <a:fillRect/>
          </a:stretch>
        </p:blipFill>
        <p:spPr>
          <a:xfrm>
            <a:off x="8615353" y="2269068"/>
            <a:ext cx="1737610" cy="87784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A99C3D7-495E-D607-DC06-5986DEAB2A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95"/>
          <a:stretch>
            <a:fillRect/>
          </a:stretch>
        </p:blipFill>
        <p:spPr>
          <a:xfrm>
            <a:off x="6758722" y="1830144"/>
            <a:ext cx="1737612" cy="87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039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BEB98DB-60E5-85F3-5236-5F32F99FB5B4}"/>
              </a:ext>
            </a:extLst>
          </p:cNvPr>
          <p:cNvSpPr txBox="1"/>
          <p:nvPr/>
        </p:nvSpPr>
        <p:spPr>
          <a:xfrm>
            <a:off x="1316321" y="1617876"/>
            <a:ext cx="7709146" cy="4110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Санки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как маленький кораблик!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мчатся вниз с горки — </a:t>
            </a:r>
            <a:r>
              <a:rPr lang="ru-RU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жж-жж-жж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и останавливаются — брызги снега!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нужно кататься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Садимся смирно, ноги вместе.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Держимся за руль или за взрослого.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Кричим: «Ура!» — но не мешаем другим.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кто умеет — может кататься на ледянках — 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 круглых тарелках!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📌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Катаемся только на своей горке!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Не толкаемся!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F3E5F29-B18F-8B2A-5439-CCE05703A414}"/>
              </a:ext>
            </a:extLst>
          </p:cNvPr>
          <p:cNvSpPr/>
          <p:nvPr/>
        </p:nvSpPr>
        <p:spPr>
          <a:xfrm>
            <a:off x="3257734" y="953244"/>
            <a:ext cx="567655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КАТАНИЕ НА САНКАХ – У-РА-А-А!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092CD77-28BA-1272-4903-C9BE52175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675" y="2769691"/>
            <a:ext cx="2958926" cy="295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715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5D5305C-ECE6-4307-D05D-685E7194BF7E}"/>
              </a:ext>
            </a:extLst>
          </p:cNvPr>
          <p:cNvSpPr txBox="1"/>
          <p:nvPr/>
        </p:nvSpPr>
        <p:spPr>
          <a:xfrm>
            <a:off x="1905457" y="1690064"/>
            <a:ext cx="7608663" cy="4110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Снеговик — наш снежный друг! Он улыбается, даже если молчит!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его лепим: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Катаем большой ком — это низ.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Поменьше — это живот.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 маленький — голова!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потом — украшаем: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Глазки — из пуговиц.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 — из морковки.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Рот — из веточек.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Ведро на голову — как шляпа!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Шарф — чтобы не замёрз!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B0D1A61-AA6B-B150-429D-6533294977B9}"/>
              </a:ext>
            </a:extLst>
          </p:cNvPr>
          <p:cNvSpPr/>
          <p:nvPr/>
        </p:nvSpPr>
        <p:spPr>
          <a:xfrm>
            <a:off x="2924305" y="952301"/>
            <a:ext cx="634340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ЛЕПИМ СНЕГОВИКА – РАЗ, ДВА, ТРИ!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CD4C9B-3CF8-7A8E-04BF-D702A9975D1B}"/>
              </a:ext>
            </a:extLst>
          </p:cNvPr>
          <p:cNvSpPr txBox="1"/>
          <p:nvPr/>
        </p:nvSpPr>
        <p:spPr>
          <a:xfrm>
            <a:off x="6096000" y="4890465"/>
            <a:ext cx="3882752" cy="786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он говорит:</a:t>
            </a:r>
            <a:b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Спасибо, ребята! Я ваш друг!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0B8D02D-5829-380B-972A-C29B24C742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478" y="2540000"/>
            <a:ext cx="1810639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565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D3E7099-6B9D-659F-46A7-6A68CEC26147}"/>
              </a:ext>
            </a:extLst>
          </p:cNvPr>
          <p:cNvSpPr txBox="1"/>
          <p:nvPr/>
        </p:nvSpPr>
        <p:spPr>
          <a:xfrm>
            <a:off x="1465887" y="1627566"/>
            <a:ext cx="5917046" cy="4110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Снежки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это весело! 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играть нужно по-доброму.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играть: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Катаем маленький комочек.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Бросаем в сторону от лица — в плечо или в снег рядом.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кто-то сказал: «Не хочу!» — сразу перестаём.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можно играть в «Попади в цель»: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Бросай в круг, нарисованный на снегу!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📌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Правило: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Никто не должен испугаться!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Играем с улыбкой!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CFAB200-CB22-3221-A4B5-5FDBC21A6028}"/>
              </a:ext>
            </a:extLst>
          </p:cNvPr>
          <p:cNvSpPr/>
          <p:nvPr/>
        </p:nvSpPr>
        <p:spPr>
          <a:xfrm>
            <a:off x="2261561" y="953089"/>
            <a:ext cx="766889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ИГРАЕМ В СНЕЖКИ – БРОСЬ, НО АККУРАТНО!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767986-088B-8922-8CE4-1E96C0B38D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3685669"/>
            <a:ext cx="3649133" cy="205263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6B04E9A-2694-41BF-DA6D-3B897EAFD7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407" y="1825911"/>
            <a:ext cx="2084983" cy="1540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7018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53A7E6E-8807-71F8-1909-18D865381793}"/>
              </a:ext>
            </a:extLst>
          </p:cNvPr>
          <p:cNvSpPr txBox="1"/>
          <p:nvPr/>
        </p:nvSpPr>
        <p:spPr>
          <a:xfrm>
            <a:off x="1394820" y="1721317"/>
            <a:ext cx="7342779" cy="4110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Зима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это не только снег, это музыка, танцы и творчество!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можем: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🎨 Рисовать на снегу — пальчиками, палочкой, лопаткой!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нарисовать дом, солнце, снеговика!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⛸️ Кататься на коньках — кто умеет, кружится, как вальс!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кто не умеет — может просто ходить по льду!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🎵 Петь песни про зиму —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«Снег на солнце тает, солнце светит ярко…»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🪁 Запускать змея — он летит над снегом, как птица!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ещё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можно играть в прятки, прыгать по лужицам-льдинкам,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слушать, как хрустит снег под ногами!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626F431-70F6-344A-FFF9-202851C3835A}"/>
              </a:ext>
            </a:extLst>
          </p:cNvPr>
          <p:cNvSpPr/>
          <p:nvPr/>
        </p:nvSpPr>
        <p:spPr>
          <a:xfrm>
            <a:off x="3028499" y="986195"/>
            <a:ext cx="613501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ЧТО ЕЩЕ МОЖНО ДЕЛАТЬ ЗИМОЙ?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07D9612-B749-6495-A911-B56DAC043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5608" y="2718353"/>
            <a:ext cx="2995808" cy="211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652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B98A766-5DAD-3949-E988-E1E56F849C52}"/>
              </a:ext>
            </a:extLst>
          </p:cNvPr>
          <p:cNvSpPr txBox="1"/>
          <p:nvPr/>
        </p:nvSpPr>
        <p:spPr>
          <a:xfrm>
            <a:off x="1371600" y="2297359"/>
            <a:ext cx="4493739" cy="1917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узнали: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бывают зимние забавы.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лепить снеговика.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кататься и играть в снежки.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как быть добрыми и аккуратными.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E933BB-5E18-174C-BE30-7044A6787EDB}"/>
              </a:ext>
            </a:extLst>
          </p:cNvPr>
          <p:cNvSpPr txBox="1"/>
          <p:nvPr/>
        </p:nvSpPr>
        <p:spPr>
          <a:xfrm>
            <a:off x="5865339" y="2521455"/>
            <a:ext cx="4231270" cy="1156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Зимние игры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учат нас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смелыми,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в команде, и находить радость 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каждом снежном дне.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8AA269-C11E-D27B-89D4-493A179B87F3}"/>
              </a:ext>
            </a:extLst>
          </p:cNvPr>
          <p:cNvSpPr txBox="1"/>
          <p:nvPr/>
        </p:nvSpPr>
        <p:spPr>
          <a:xfrm>
            <a:off x="1957086" y="4399921"/>
            <a:ext cx="3825648" cy="1201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скажем хором:</a:t>
            </a:r>
            <a:br>
              <a:rPr lang="ru-RU" sz="1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Спасибо,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зима, за санки, за снеговика, за смех и снежные чудеса! ❄️🎉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480B5D-7824-BEBD-A939-892B17F26D0F}"/>
              </a:ext>
            </a:extLst>
          </p:cNvPr>
          <p:cNvSpPr txBox="1"/>
          <p:nvPr/>
        </p:nvSpPr>
        <p:spPr>
          <a:xfrm>
            <a:off x="2519680" y="1674946"/>
            <a:ext cx="5415280" cy="437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и закончилось наше </a:t>
            </a:r>
            <a:r>
              <a:rPr lang="ru-RU" sz="1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зимнее приключение</a:t>
            </a:r>
            <a:r>
              <a:rPr lang="ru-RU" sz="1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39FB1E-1E22-6218-C1C1-C2305CB61E00}"/>
              </a:ext>
            </a:extLst>
          </p:cNvPr>
          <p:cNvSpPr txBox="1"/>
          <p:nvPr/>
        </p:nvSpPr>
        <p:spPr>
          <a:xfrm>
            <a:off x="6096000" y="4062460"/>
            <a:ext cx="4493739" cy="1222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новых встреч в Зимней сказке!</a:t>
            </a:r>
            <a:br>
              <a:rPr lang="ru-RU" sz="1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Пусть каждый зимний день будет полон игр, улыбок и тёплых варежек! 🧣✨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0FAEACF-5AB0-0FF9-2C32-9A2C0EB2FC7A}"/>
              </a:ext>
            </a:extLst>
          </p:cNvPr>
          <p:cNvSpPr/>
          <p:nvPr/>
        </p:nvSpPr>
        <p:spPr>
          <a:xfrm>
            <a:off x="3733015" y="936219"/>
            <a:ext cx="472597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СПАСИБО, ЗИМА, ЗА ИГРЫ!</a:t>
            </a:r>
          </a:p>
        </p:txBody>
      </p:sp>
    </p:spTree>
    <p:extLst>
      <p:ext uri="{BB962C8B-B14F-4D97-AF65-F5344CB8AC3E}">
        <p14:creationId xmlns:p14="http://schemas.microsoft.com/office/powerpoint/2010/main" val="4712645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700</Words>
  <Application>Microsoft Office PowerPoint</Application>
  <PresentationFormat>Широкоэкранный</PresentationFormat>
  <Paragraphs>60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Оля Никитина</dc:creator>
  <cp:lastModifiedBy>Оля Никитина</cp:lastModifiedBy>
  <cp:revision>78</cp:revision>
  <dcterms:created xsi:type="dcterms:W3CDTF">2025-08-13T19:06:40Z</dcterms:created>
  <dcterms:modified xsi:type="dcterms:W3CDTF">2025-08-23T10:36:38Z</dcterms:modified>
</cp:coreProperties>
</file>