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Lst>
  <p:sldSz cx="12192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371600" y="685800"/>
            <a:ext cx="9600840" cy="1485720"/>
          </a:xfrm>
          <a:prstGeom prst="rect">
            <a:avLst/>
          </a:prstGeom>
        </p:spPr>
        <p:txBody>
          <a:bodyPr lIns="0" rIns="0" tIns="0" bIns="0" anchor="ctr">
            <a:noAutofit/>
          </a:bodyPr>
          <a:p>
            <a:endParaRPr b="0" lang="en-US" sz="1800" spc="-1" strike="noStrike">
              <a:solidFill>
                <a:srgbClr val="000000"/>
              </a:solidFill>
              <a:latin typeface="Franklin Gothic Book"/>
            </a:endParaRPr>
          </a:p>
        </p:txBody>
      </p:sp>
      <p:sp>
        <p:nvSpPr>
          <p:cNvPr id="31" name="PlaceHolder 2"/>
          <p:cNvSpPr>
            <a:spLocks noGrp="1"/>
          </p:cNvSpPr>
          <p:nvPr>
            <p:ph type="body"/>
          </p:nvPr>
        </p:nvSpPr>
        <p:spPr>
          <a:xfrm>
            <a:off x="1371600" y="2286000"/>
            <a:ext cx="960084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32" name="PlaceHolder 3"/>
          <p:cNvSpPr>
            <a:spLocks noGrp="1"/>
          </p:cNvSpPr>
          <p:nvPr>
            <p:ph type="body"/>
          </p:nvPr>
        </p:nvSpPr>
        <p:spPr>
          <a:xfrm>
            <a:off x="1371600" y="4156560"/>
            <a:ext cx="960084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1371600" y="685800"/>
            <a:ext cx="9600840" cy="1485720"/>
          </a:xfrm>
          <a:prstGeom prst="rect">
            <a:avLst/>
          </a:prstGeom>
        </p:spPr>
        <p:txBody>
          <a:bodyPr lIns="0" rIns="0" tIns="0" bIns="0" anchor="ctr">
            <a:noAutofit/>
          </a:bodyPr>
          <a:p>
            <a:endParaRPr b="0" lang="en-US" sz="1800" spc="-1" strike="noStrike">
              <a:solidFill>
                <a:srgbClr val="000000"/>
              </a:solidFill>
              <a:latin typeface="Franklin Gothic Book"/>
            </a:endParaRPr>
          </a:p>
        </p:txBody>
      </p:sp>
      <p:sp>
        <p:nvSpPr>
          <p:cNvPr id="34" name="PlaceHolder 2"/>
          <p:cNvSpPr>
            <a:spLocks noGrp="1"/>
          </p:cNvSpPr>
          <p:nvPr>
            <p:ph type="body"/>
          </p:nvPr>
        </p:nvSpPr>
        <p:spPr>
          <a:xfrm>
            <a:off x="1371600" y="2286000"/>
            <a:ext cx="468504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35" name="PlaceHolder 3"/>
          <p:cNvSpPr>
            <a:spLocks noGrp="1"/>
          </p:cNvSpPr>
          <p:nvPr>
            <p:ph type="body"/>
          </p:nvPr>
        </p:nvSpPr>
        <p:spPr>
          <a:xfrm>
            <a:off x="6291360" y="2286000"/>
            <a:ext cx="468504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36" name="PlaceHolder 4"/>
          <p:cNvSpPr>
            <a:spLocks noGrp="1"/>
          </p:cNvSpPr>
          <p:nvPr>
            <p:ph type="body"/>
          </p:nvPr>
        </p:nvSpPr>
        <p:spPr>
          <a:xfrm>
            <a:off x="1371600" y="4156560"/>
            <a:ext cx="468504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37" name="PlaceHolder 5"/>
          <p:cNvSpPr>
            <a:spLocks noGrp="1"/>
          </p:cNvSpPr>
          <p:nvPr>
            <p:ph type="body"/>
          </p:nvPr>
        </p:nvSpPr>
        <p:spPr>
          <a:xfrm>
            <a:off x="6291360" y="4156560"/>
            <a:ext cx="468504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1371600" y="685800"/>
            <a:ext cx="9600840" cy="1485720"/>
          </a:xfrm>
          <a:prstGeom prst="rect">
            <a:avLst/>
          </a:prstGeom>
        </p:spPr>
        <p:txBody>
          <a:bodyPr lIns="0" rIns="0" tIns="0" bIns="0" anchor="ctr">
            <a:noAutofit/>
          </a:bodyPr>
          <a:p>
            <a:endParaRPr b="0" lang="en-US" sz="1800" spc="-1" strike="noStrike">
              <a:solidFill>
                <a:srgbClr val="000000"/>
              </a:solidFill>
              <a:latin typeface="Franklin Gothic Book"/>
            </a:endParaRPr>
          </a:p>
        </p:txBody>
      </p:sp>
      <p:sp>
        <p:nvSpPr>
          <p:cNvPr id="39" name="PlaceHolder 2"/>
          <p:cNvSpPr>
            <a:spLocks noGrp="1"/>
          </p:cNvSpPr>
          <p:nvPr>
            <p:ph type="body"/>
          </p:nvPr>
        </p:nvSpPr>
        <p:spPr>
          <a:xfrm>
            <a:off x="1371600" y="2286000"/>
            <a:ext cx="309132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40" name="PlaceHolder 3"/>
          <p:cNvSpPr>
            <a:spLocks noGrp="1"/>
          </p:cNvSpPr>
          <p:nvPr>
            <p:ph type="body"/>
          </p:nvPr>
        </p:nvSpPr>
        <p:spPr>
          <a:xfrm>
            <a:off x="4617720" y="2286000"/>
            <a:ext cx="309132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41" name="PlaceHolder 4"/>
          <p:cNvSpPr>
            <a:spLocks noGrp="1"/>
          </p:cNvSpPr>
          <p:nvPr>
            <p:ph type="body"/>
          </p:nvPr>
        </p:nvSpPr>
        <p:spPr>
          <a:xfrm>
            <a:off x="7864200" y="2286000"/>
            <a:ext cx="309132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42" name="PlaceHolder 5"/>
          <p:cNvSpPr>
            <a:spLocks noGrp="1"/>
          </p:cNvSpPr>
          <p:nvPr>
            <p:ph type="body"/>
          </p:nvPr>
        </p:nvSpPr>
        <p:spPr>
          <a:xfrm>
            <a:off x="1371600" y="4156560"/>
            <a:ext cx="309132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43" name="PlaceHolder 6"/>
          <p:cNvSpPr>
            <a:spLocks noGrp="1"/>
          </p:cNvSpPr>
          <p:nvPr>
            <p:ph type="body"/>
          </p:nvPr>
        </p:nvSpPr>
        <p:spPr>
          <a:xfrm>
            <a:off x="4617720" y="4156560"/>
            <a:ext cx="309132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44" name="PlaceHolder 7"/>
          <p:cNvSpPr>
            <a:spLocks noGrp="1"/>
          </p:cNvSpPr>
          <p:nvPr>
            <p:ph type="body"/>
          </p:nvPr>
        </p:nvSpPr>
        <p:spPr>
          <a:xfrm>
            <a:off x="7864200" y="4156560"/>
            <a:ext cx="309132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1" name="PlaceHolder 1"/>
          <p:cNvSpPr>
            <a:spLocks noGrp="1"/>
          </p:cNvSpPr>
          <p:nvPr>
            <p:ph type="title"/>
          </p:nvPr>
        </p:nvSpPr>
        <p:spPr>
          <a:xfrm>
            <a:off x="1371600" y="685800"/>
            <a:ext cx="9600840" cy="1485720"/>
          </a:xfrm>
          <a:prstGeom prst="rect">
            <a:avLst/>
          </a:prstGeom>
        </p:spPr>
        <p:txBody>
          <a:bodyPr lIns="0" rIns="0" tIns="0" bIns="0" anchor="ctr">
            <a:noAutofit/>
          </a:bodyPr>
          <a:p>
            <a:endParaRPr b="0" lang="en-US" sz="1800" spc="-1" strike="noStrike">
              <a:solidFill>
                <a:srgbClr val="000000"/>
              </a:solidFill>
              <a:latin typeface="Franklin Gothic Book"/>
            </a:endParaRPr>
          </a:p>
        </p:txBody>
      </p:sp>
      <p:sp>
        <p:nvSpPr>
          <p:cNvPr id="52" name="PlaceHolder 2"/>
          <p:cNvSpPr>
            <a:spLocks noGrp="1"/>
          </p:cNvSpPr>
          <p:nvPr>
            <p:ph type="subTitle"/>
          </p:nvPr>
        </p:nvSpPr>
        <p:spPr>
          <a:xfrm>
            <a:off x="1371600" y="2286000"/>
            <a:ext cx="9600840" cy="3580920"/>
          </a:xfrm>
          <a:prstGeom prst="rect">
            <a:avLst/>
          </a:prstGeom>
        </p:spPr>
        <p:txBody>
          <a:bodyPr lIns="0" rIns="0" tIns="0" bIns="0" anchor="ctr">
            <a:noAutofit/>
          </a:bodyPr>
          <a:p>
            <a:pPr algn="ctr"/>
            <a:endParaRPr b="0" lang="ru-RU"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1371600" y="685800"/>
            <a:ext cx="9600840" cy="1485720"/>
          </a:xfrm>
          <a:prstGeom prst="rect">
            <a:avLst/>
          </a:prstGeom>
        </p:spPr>
        <p:txBody>
          <a:bodyPr lIns="0" rIns="0" tIns="0" bIns="0" anchor="ctr">
            <a:noAutofit/>
          </a:bodyPr>
          <a:p>
            <a:endParaRPr b="0" lang="en-US" sz="1800" spc="-1" strike="noStrike">
              <a:solidFill>
                <a:srgbClr val="000000"/>
              </a:solidFill>
              <a:latin typeface="Franklin Gothic Book"/>
            </a:endParaRPr>
          </a:p>
        </p:txBody>
      </p:sp>
      <p:sp>
        <p:nvSpPr>
          <p:cNvPr id="54" name="PlaceHolder 2"/>
          <p:cNvSpPr>
            <a:spLocks noGrp="1"/>
          </p:cNvSpPr>
          <p:nvPr>
            <p:ph type="body"/>
          </p:nvPr>
        </p:nvSpPr>
        <p:spPr>
          <a:xfrm>
            <a:off x="1371600" y="2286000"/>
            <a:ext cx="9600840" cy="3580920"/>
          </a:xfrm>
          <a:prstGeom prst="rect">
            <a:avLst/>
          </a:prstGeom>
        </p:spPr>
        <p:txBody>
          <a:bodyPr lIns="0" rIns="0" tIns="0" bIns="0">
            <a:normAutofit/>
          </a:bodyPr>
          <a:p>
            <a:endParaRPr b="0" lang="en-US" sz="2000" spc="-1" strike="noStrike">
              <a:solidFill>
                <a:srgbClr val="191b0e"/>
              </a:solidFill>
              <a:latin typeface="Franklin Gothic Book"/>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1371600" y="685800"/>
            <a:ext cx="9600840" cy="1485720"/>
          </a:xfrm>
          <a:prstGeom prst="rect">
            <a:avLst/>
          </a:prstGeom>
        </p:spPr>
        <p:txBody>
          <a:bodyPr lIns="0" rIns="0" tIns="0" bIns="0" anchor="ctr">
            <a:noAutofit/>
          </a:bodyPr>
          <a:p>
            <a:endParaRPr b="0" lang="en-US" sz="1800" spc="-1" strike="noStrike">
              <a:solidFill>
                <a:srgbClr val="000000"/>
              </a:solidFill>
              <a:latin typeface="Franklin Gothic Book"/>
            </a:endParaRPr>
          </a:p>
        </p:txBody>
      </p:sp>
      <p:sp>
        <p:nvSpPr>
          <p:cNvPr id="56" name="PlaceHolder 2"/>
          <p:cNvSpPr>
            <a:spLocks noGrp="1"/>
          </p:cNvSpPr>
          <p:nvPr>
            <p:ph type="body"/>
          </p:nvPr>
        </p:nvSpPr>
        <p:spPr>
          <a:xfrm>
            <a:off x="1371600" y="2286000"/>
            <a:ext cx="4685040" cy="358092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57" name="PlaceHolder 3"/>
          <p:cNvSpPr>
            <a:spLocks noGrp="1"/>
          </p:cNvSpPr>
          <p:nvPr>
            <p:ph type="body"/>
          </p:nvPr>
        </p:nvSpPr>
        <p:spPr>
          <a:xfrm>
            <a:off x="6291360" y="2286000"/>
            <a:ext cx="4685040" cy="3580920"/>
          </a:xfrm>
          <a:prstGeom prst="rect">
            <a:avLst/>
          </a:prstGeom>
        </p:spPr>
        <p:txBody>
          <a:bodyPr lIns="0" rIns="0" tIns="0" bIns="0">
            <a:normAutofit/>
          </a:bodyPr>
          <a:p>
            <a:endParaRPr b="0" lang="en-US" sz="2000" spc="-1" strike="noStrike">
              <a:solidFill>
                <a:srgbClr val="191b0e"/>
              </a:solidFill>
              <a:latin typeface="Franklin Gothic Book"/>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8" name="PlaceHolder 1"/>
          <p:cNvSpPr>
            <a:spLocks noGrp="1"/>
          </p:cNvSpPr>
          <p:nvPr>
            <p:ph type="title"/>
          </p:nvPr>
        </p:nvSpPr>
        <p:spPr>
          <a:xfrm>
            <a:off x="1371600" y="685800"/>
            <a:ext cx="9600840" cy="1485720"/>
          </a:xfrm>
          <a:prstGeom prst="rect">
            <a:avLst/>
          </a:prstGeom>
        </p:spPr>
        <p:txBody>
          <a:bodyPr lIns="0" rIns="0" tIns="0" bIns="0" anchor="ctr">
            <a:noAutofit/>
          </a:bodyPr>
          <a:p>
            <a:endParaRPr b="0" lang="en-US" sz="1800" spc="-1" strike="noStrike">
              <a:solidFill>
                <a:srgbClr val="000000"/>
              </a:solidFill>
              <a:latin typeface="Franklin Gothic Book"/>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9" name="PlaceHolder 1"/>
          <p:cNvSpPr>
            <a:spLocks noGrp="1"/>
          </p:cNvSpPr>
          <p:nvPr>
            <p:ph type="subTitle"/>
          </p:nvPr>
        </p:nvSpPr>
        <p:spPr>
          <a:xfrm>
            <a:off x="1371600" y="685800"/>
            <a:ext cx="9600840" cy="6888240"/>
          </a:xfrm>
          <a:prstGeom prst="rect">
            <a:avLst/>
          </a:prstGeom>
        </p:spPr>
        <p:txBody>
          <a:bodyPr lIns="0" rIns="0" tIns="0" bIns="0" anchor="ctr">
            <a:noAutofit/>
          </a:bodyPr>
          <a:p>
            <a:pPr algn="ctr"/>
            <a:endParaRPr b="0" lang="ru-RU"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1371600" y="685800"/>
            <a:ext cx="9600840" cy="1485720"/>
          </a:xfrm>
          <a:prstGeom prst="rect">
            <a:avLst/>
          </a:prstGeom>
        </p:spPr>
        <p:txBody>
          <a:bodyPr lIns="0" rIns="0" tIns="0" bIns="0" anchor="ctr">
            <a:noAutofit/>
          </a:bodyPr>
          <a:p>
            <a:endParaRPr b="0" lang="en-US" sz="1800" spc="-1" strike="noStrike">
              <a:solidFill>
                <a:srgbClr val="000000"/>
              </a:solidFill>
              <a:latin typeface="Franklin Gothic Book"/>
            </a:endParaRPr>
          </a:p>
        </p:txBody>
      </p:sp>
      <p:sp>
        <p:nvSpPr>
          <p:cNvPr id="61" name="PlaceHolder 2"/>
          <p:cNvSpPr>
            <a:spLocks noGrp="1"/>
          </p:cNvSpPr>
          <p:nvPr>
            <p:ph type="body"/>
          </p:nvPr>
        </p:nvSpPr>
        <p:spPr>
          <a:xfrm>
            <a:off x="1371600" y="2286000"/>
            <a:ext cx="468504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62" name="PlaceHolder 3"/>
          <p:cNvSpPr>
            <a:spLocks noGrp="1"/>
          </p:cNvSpPr>
          <p:nvPr>
            <p:ph type="body"/>
          </p:nvPr>
        </p:nvSpPr>
        <p:spPr>
          <a:xfrm>
            <a:off x="6291360" y="2286000"/>
            <a:ext cx="4685040" cy="358092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63" name="PlaceHolder 4"/>
          <p:cNvSpPr>
            <a:spLocks noGrp="1"/>
          </p:cNvSpPr>
          <p:nvPr>
            <p:ph type="body"/>
          </p:nvPr>
        </p:nvSpPr>
        <p:spPr>
          <a:xfrm>
            <a:off x="1371600" y="4156560"/>
            <a:ext cx="468504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1371600" y="685800"/>
            <a:ext cx="9600840" cy="1485720"/>
          </a:xfrm>
          <a:prstGeom prst="rect">
            <a:avLst/>
          </a:prstGeom>
        </p:spPr>
        <p:txBody>
          <a:bodyPr lIns="0" rIns="0" tIns="0" bIns="0" anchor="ctr">
            <a:noAutofit/>
          </a:bodyPr>
          <a:p>
            <a:endParaRPr b="0" lang="en-US" sz="1800" spc="-1" strike="noStrike">
              <a:solidFill>
                <a:srgbClr val="000000"/>
              </a:solidFill>
              <a:latin typeface="Franklin Gothic Book"/>
            </a:endParaRPr>
          </a:p>
        </p:txBody>
      </p:sp>
      <p:sp>
        <p:nvSpPr>
          <p:cNvPr id="10" name="PlaceHolder 2"/>
          <p:cNvSpPr>
            <a:spLocks noGrp="1"/>
          </p:cNvSpPr>
          <p:nvPr>
            <p:ph type="subTitle"/>
          </p:nvPr>
        </p:nvSpPr>
        <p:spPr>
          <a:xfrm>
            <a:off x="1371600" y="2286000"/>
            <a:ext cx="9600840" cy="3580920"/>
          </a:xfrm>
          <a:prstGeom prst="rect">
            <a:avLst/>
          </a:prstGeom>
        </p:spPr>
        <p:txBody>
          <a:bodyPr lIns="0" rIns="0" tIns="0" bIns="0" anchor="ctr">
            <a:noAutofit/>
          </a:bodyPr>
          <a:p>
            <a:pPr algn="ctr"/>
            <a:endParaRPr b="0" lang="ru-RU"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1371600" y="685800"/>
            <a:ext cx="9600840" cy="1485720"/>
          </a:xfrm>
          <a:prstGeom prst="rect">
            <a:avLst/>
          </a:prstGeom>
        </p:spPr>
        <p:txBody>
          <a:bodyPr lIns="0" rIns="0" tIns="0" bIns="0" anchor="ctr">
            <a:noAutofit/>
          </a:bodyPr>
          <a:p>
            <a:endParaRPr b="0" lang="en-US" sz="1800" spc="-1" strike="noStrike">
              <a:solidFill>
                <a:srgbClr val="000000"/>
              </a:solidFill>
              <a:latin typeface="Franklin Gothic Book"/>
            </a:endParaRPr>
          </a:p>
        </p:txBody>
      </p:sp>
      <p:sp>
        <p:nvSpPr>
          <p:cNvPr id="65" name="PlaceHolder 2"/>
          <p:cNvSpPr>
            <a:spLocks noGrp="1"/>
          </p:cNvSpPr>
          <p:nvPr>
            <p:ph type="body"/>
          </p:nvPr>
        </p:nvSpPr>
        <p:spPr>
          <a:xfrm>
            <a:off x="1371600" y="2286000"/>
            <a:ext cx="4685040" cy="358092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66" name="PlaceHolder 3"/>
          <p:cNvSpPr>
            <a:spLocks noGrp="1"/>
          </p:cNvSpPr>
          <p:nvPr>
            <p:ph type="body"/>
          </p:nvPr>
        </p:nvSpPr>
        <p:spPr>
          <a:xfrm>
            <a:off x="6291360" y="2286000"/>
            <a:ext cx="468504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67" name="PlaceHolder 4"/>
          <p:cNvSpPr>
            <a:spLocks noGrp="1"/>
          </p:cNvSpPr>
          <p:nvPr>
            <p:ph type="body"/>
          </p:nvPr>
        </p:nvSpPr>
        <p:spPr>
          <a:xfrm>
            <a:off x="6291360" y="4156560"/>
            <a:ext cx="468504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1371600" y="685800"/>
            <a:ext cx="9600840" cy="1485720"/>
          </a:xfrm>
          <a:prstGeom prst="rect">
            <a:avLst/>
          </a:prstGeom>
        </p:spPr>
        <p:txBody>
          <a:bodyPr lIns="0" rIns="0" tIns="0" bIns="0" anchor="ctr">
            <a:noAutofit/>
          </a:bodyPr>
          <a:p>
            <a:endParaRPr b="0" lang="en-US" sz="1800" spc="-1" strike="noStrike">
              <a:solidFill>
                <a:srgbClr val="000000"/>
              </a:solidFill>
              <a:latin typeface="Franklin Gothic Book"/>
            </a:endParaRPr>
          </a:p>
        </p:txBody>
      </p:sp>
      <p:sp>
        <p:nvSpPr>
          <p:cNvPr id="69" name="PlaceHolder 2"/>
          <p:cNvSpPr>
            <a:spLocks noGrp="1"/>
          </p:cNvSpPr>
          <p:nvPr>
            <p:ph type="body"/>
          </p:nvPr>
        </p:nvSpPr>
        <p:spPr>
          <a:xfrm>
            <a:off x="1371600" y="2286000"/>
            <a:ext cx="468504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70" name="PlaceHolder 3"/>
          <p:cNvSpPr>
            <a:spLocks noGrp="1"/>
          </p:cNvSpPr>
          <p:nvPr>
            <p:ph type="body"/>
          </p:nvPr>
        </p:nvSpPr>
        <p:spPr>
          <a:xfrm>
            <a:off x="6291360" y="2286000"/>
            <a:ext cx="468504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71" name="PlaceHolder 4"/>
          <p:cNvSpPr>
            <a:spLocks noGrp="1"/>
          </p:cNvSpPr>
          <p:nvPr>
            <p:ph type="body"/>
          </p:nvPr>
        </p:nvSpPr>
        <p:spPr>
          <a:xfrm>
            <a:off x="1371600" y="4156560"/>
            <a:ext cx="960084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1371600" y="685800"/>
            <a:ext cx="9600840" cy="1485720"/>
          </a:xfrm>
          <a:prstGeom prst="rect">
            <a:avLst/>
          </a:prstGeom>
        </p:spPr>
        <p:txBody>
          <a:bodyPr lIns="0" rIns="0" tIns="0" bIns="0" anchor="ctr">
            <a:noAutofit/>
          </a:bodyPr>
          <a:p>
            <a:endParaRPr b="0" lang="en-US" sz="1800" spc="-1" strike="noStrike">
              <a:solidFill>
                <a:srgbClr val="000000"/>
              </a:solidFill>
              <a:latin typeface="Franklin Gothic Book"/>
            </a:endParaRPr>
          </a:p>
        </p:txBody>
      </p:sp>
      <p:sp>
        <p:nvSpPr>
          <p:cNvPr id="73" name="PlaceHolder 2"/>
          <p:cNvSpPr>
            <a:spLocks noGrp="1"/>
          </p:cNvSpPr>
          <p:nvPr>
            <p:ph type="body"/>
          </p:nvPr>
        </p:nvSpPr>
        <p:spPr>
          <a:xfrm>
            <a:off x="1371600" y="2286000"/>
            <a:ext cx="960084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74" name="PlaceHolder 3"/>
          <p:cNvSpPr>
            <a:spLocks noGrp="1"/>
          </p:cNvSpPr>
          <p:nvPr>
            <p:ph type="body"/>
          </p:nvPr>
        </p:nvSpPr>
        <p:spPr>
          <a:xfrm>
            <a:off x="1371600" y="4156560"/>
            <a:ext cx="960084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1371600" y="685800"/>
            <a:ext cx="9600840" cy="1485720"/>
          </a:xfrm>
          <a:prstGeom prst="rect">
            <a:avLst/>
          </a:prstGeom>
        </p:spPr>
        <p:txBody>
          <a:bodyPr lIns="0" rIns="0" tIns="0" bIns="0" anchor="ctr">
            <a:noAutofit/>
          </a:bodyPr>
          <a:p>
            <a:endParaRPr b="0" lang="en-US" sz="1800" spc="-1" strike="noStrike">
              <a:solidFill>
                <a:srgbClr val="000000"/>
              </a:solidFill>
              <a:latin typeface="Franklin Gothic Book"/>
            </a:endParaRPr>
          </a:p>
        </p:txBody>
      </p:sp>
      <p:sp>
        <p:nvSpPr>
          <p:cNvPr id="76" name="PlaceHolder 2"/>
          <p:cNvSpPr>
            <a:spLocks noGrp="1"/>
          </p:cNvSpPr>
          <p:nvPr>
            <p:ph type="body"/>
          </p:nvPr>
        </p:nvSpPr>
        <p:spPr>
          <a:xfrm>
            <a:off x="1371600" y="2286000"/>
            <a:ext cx="468504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77" name="PlaceHolder 3"/>
          <p:cNvSpPr>
            <a:spLocks noGrp="1"/>
          </p:cNvSpPr>
          <p:nvPr>
            <p:ph type="body"/>
          </p:nvPr>
        </p:nvSpPr>
        <p:spPr>
          <a:xfrm>
            <a:off x="6291360" y="2286000"/>
            <a:ext cx="468504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78" name="PlaceHolder 4"/>
          <p:cNvSpPr>
            <a:spLocks noGrp="1"/>
          </p:cNvSpPr>
          <p:nvPr>
            <p:ph type="body"/>
          </p:nvPr>
        </p:nvSpPr>
        <p:spPr>
          <a:xfrm>
            <a:off x="1371600" y="4156560"/>
            <a:ext cx="468504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79" name="PlaceHolder 5"/>
          <p:cNvSpPr>
            <a:spLocks noGrp="1"/>
          </p:cNvSpPr>
          <p:nvPr>
            <p:ph type="body"/>
          </p:nvPr>
        </p:nvSpPr>
        <p:spPr>
          <a:xfrm>
            <a:off x="6291360" y="4156560"/>
            <a:ext cx="468504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1371600" y="685800"/>
            <a:ext cx="9600840" cy="1485720"/>
          </a:xfrm>
          <a:prstGeom prst="rect">
            <a:avLst/>
          </a:prstGeom>
        </p:spPr>
        <p:txBody>
          <a:bodyPr lIns="0" rIns="0" tIns="0" bIns="0" anchor="ctr">
            <a:noAutofit/>
          </a:bodyPr>
          <a:p>
            <a:endParaRPr b="0" lang="en-US" sz="1800" spc="-1" strike="noStrike">
              <a:solidFill>
                <a:srgbClr val="000000"/>
              </a:solidFill>
              <a:latin typeface="Franklin Gothic Book"/>
            </a:endParaRPr>
          </a:p>
        </p:txBody>
      </p:sp>
      <p:sp>
        <p:nvSpPr>
          <p:cNvPr id="81" name="PlaceHolder 2"/>
          <p:cNvSpPr>
            <a:spLocks noGrp="1"/>
          </p:cNvSpPr>
          <p:nvPr>
            <p:ph type="body"/>
          </p:nvPr>
        </p:nvSpPr>
        <p:spPr>
          <a:xfrm>
            <a:off x="1371600" y="2286000"/>
            <a:ext cx="309132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82" name="PlaceHolder 3"/>
          <p:cNvSpPr>
            <a:spLocks noGrp="1"/>
          </p:cNvSpPr>
          <p:nvPr>
            <p:ph type="body"/>
          </p:nvPr>
        </p:nvSpPr>
        <p:spPr>
          <a:xfrm>
            <a:off x="4617720" y="2286000"/>
            <a:ext cx="309132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83" name="PlaceHolder 4"/>
          <p:cNvSpPr>
            <a:spLocks noGrp="1"/>
          </p:cNvSpPr>
          <p:nvPr>
            <p:ph type="body"/>
          </p:nvPr>
        </p:nvSpPr>
        <p:spPr>
          <a:xfrm>
            <a:off x="7864200" y="2286000"/>
            <a:ext cx="309132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84" name="PlaceHolder 5"/>
          <p:cNvSpPr>
            <a:spLocks noGrp="1"/>
          </p:cNvSpPr>
          <p:nvPr>
            <p:ph type="body"/>
          </p:nvPr>
        </p:nvSpPr>
        <p:spPr>
          <a:xfrm>
            <a:off x="1371600" y="4156560"/>
            <a:ext cx="309132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85" name="PlaceHolder 6"/>
          <p:cNvSpPr>
            <a:spLocks noGrp="1"/>
          </p:cNvSpPr>
          <p:nvPr>
            <p:ph type="body"/>
          </p:nvPr>
        </p:nvSpPr>
        <p:spPr>
          <a:xfrm>
            <a:off x="4617720" y="4156560"/>
            <a:ext cx="309132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86" name="PlaceHolder 7"/>
          <p:cNvSpPr>
            <a:spLocks noGrp="1"/>
          </p:cNvSpPr>
          <p:nvPr>
            <p:ph type="body"/>
          </p:nvPr>
        </p:nvSpPr>
        <p:spPr>
          <a:xfrm>
            <a:off x="7864200" y="4156560"/>
            <a:ext cx="309132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1371600" y="685800"/>
            <a:ext cx="9600840" cy="1485720"/>
          </a:xfrm>
          <a:prstGeom prst="rect">
            <a:avLst/>
          </a:prstGeom>
        </p:spPr>
        <p:txBody>
          <a:bodyPr lIns="0" rIns="0" tIns="0" bIns="0" anchor="ctr">
            <a:noAutofit/>
          </a:bodyPr>
          <a:p>
            <a:endParaRPr b="0" lang="en-US" sz="1800" spc="-1" strike="noStrike">
              <a:solidFill>
                <a:srgbClr val="000000"/>
              </a:solidFill>
              <a:latin typeface="Franklin Gothic Book"/>
            </a:endParaRPr>
          </a:p>
        </p:txBody>
      </p:sp>
      <p:sp>
        <p:nvSpPr>
          <p:cNvPr id="12" name="PlaceHolder 2"/>
          <p:cNvSpPr>
            <a:spLocks noGrp="1"/>
          </p:cNvSpPr>
          <p:nvPr>
            <p:ph type="body"/>
          </p:nvPr>
        </p:nvSpPr>
        <p:spPr>
          <a:xfrm>
            <a:off x="1371600" y="2286000"/>
            <a:ext cx="9600840" cy="3580920"/>
          </a:xfrm>
          <a:prstGeom prst="rect">
            <a:avLst/>
          </a:prstGeom>
        </p:spPr>
        <p:txBody>
          <a:bodyPr lIns="0" rIns="0" tIns="0" bIns="0">
            <a:normAutofit/>
          </a:bodyPr>
          <a:p>
            <a:endParaRPr b="0" lang="en-US" sz="2000" spc="-1" strike="noStrike">
              <a:solidFill>
                <a:srgbClr val="191b0e"/>
              </a:solidFill>
              <a:latin typeface="Franklin Gothic Book"/>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1371600" y="685800"/>
            <a:ext cx="9600840" cy="1485720"/>
          </a:xfrm>
          <a:prstGeom prst="rect">
            <a:avLst/>
          </a:prstGeom>
        </p:spPr>
        <p:txBody>
          <a:bodyPr lIns="0" rIns="0" tIns="0" bIns="0" anchor="ctr">
            <a:noAutofit/>
          </a:bodyPr>
          <a:p>
            <a:endParaRPr b="0" lang="en-US" sz="1800" spc="-1" strike="noStrike">
              <a:solidFill>
                <a:srgbClr val="000000"/>
              </a:solidFill>
              <a:latin typeface="Franklin Gothic Book"/>
            </a:endParaRPr>
          </a:p>
        </p:txBody>
      </p:sp>
      <p:sp>
        <p:nvSpPr>
          <p:cNvPr id="14" name="PlaceHolder 2"/>
          <p:cNvSpPr>
            <a:spLocks noGrp="1"/>
          </p:cNvSpPr>
          <p:nvPr>
            <p:ph type="body"/>
          </p:nvPr>
        </p:nvSpPr>
        <p:spPr>
          <a:xfrm>
            <a:off x="1371600" y="2286000"/>
            <a:ext cx="4685040" cy="358092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15" name="PlaceHolder 3"/>
          <p:cNvSpPr>
            <a:spLocks noGrp="1"/>
          </p:cNvSpPr>
          <p:nvPr>
            <p:ph type="body"/>
          </p:nvPr>
        </p:nvSpPr>
        <p:spPr>
          <a:xfrm>
            <a:off x="6291360" y="2286000"/>
            <a:ext cx="4685040" cy="3580920"/>
          </a:xfrm>
          <a:prstGeom prst="rect">
            <a:avLst/>
          </a:prstGeom>
        </p:spPr>
        <p:txBody>
          <a:bodyPr lIns="0" rIns="0" tIns="0" bIns="0">
            <a:normAutofit/>
          </a:bodyPr>
          <a:p>
            <a:endParaRPr b="0" lang="en-US" sz="2000" spc="-1" strike="noStrike">
              <a:solidFill>
                <a:srgbClr val="191b0e"/>
              </a:solidFill>
              <a:latin typeface="Franklin Gothic Book"/>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1371600" y="685800"/>
            <a:ext cx="9600840" cy="1485720"/>
          </a:xfrm>
          <a:prstGeom prst="rect">
            <a:avLst/>
          </a:prstGeom>
        </p:spPr>
        <p:txBody>
          <a:bodyPr lIns="0" rIns="0" tIns="0" bIns="0" anchor="ctr">
            <a:noAutofit/>
          </a:bodyPr>
          <a:p>
            <a:endParaRPr b="0" lang="en-US" sz="1800" spc="-1" strike="noStrike">
              <a:solidFill>
                <a:srgbClr val="000000"/>
              </a:solidFill>
              <a:latin typeface="Franklin Gothic Book"/>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1371600" y="685800"/>
            <a:ext cx="9600840" cy="6888240"/>
          </a:xfrm>
          <a:prstGeom prst="rect">
            <a:avLst/>
          </a:prstGeom>
        </p:spPr>
        <p:txBody>
          <a:bodyPr lIns="0" rIns="0" tIns="0" bIns="0" anchor="ctr">
            <a:noAutofit/>
          </a:bodyPr>
          <a:p>
            <a:pPr algn="ctr"/>
            <a:endParaRPr b="0" lang="ru-RU"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371600" y="685800"/>
            <a:ext cx="9600840" cy="1485720"/>
          </a:xfrm>
          <a:prstGeom prst="rect">
            <a:avLst/>
          </a:prstGeom>
        </p:spPr>
        <p:txBody>
          <a:bodyPr lIns="0" rIns="0" tIns="0" bIns="0" anchor="ctr">
            <a:noAutofit/>
          </a:bodyPr>
          <a:p>
            <a:endParaRPr b="0" lang="en-US" sz="1800" spc="-1" strike="noStrike">
              <a:solidFill>
                <a:srgbClr val="000000"/>
              </a:solidFill>
              <a:latin typeface="Franklin Gothic Book"/>
            </a:endParaRPr>
          </a:p>
        </p:txBody>
      </p:sp>
      <p:sp>
        <p:nvSpPr>
          <p:cNvPr id="19" name="PlaceHolder 2"/>
          <p:cNvSpPr>
            <a:spLocks noGrp="1"/>
          </p:cNvSpPr>
          <p:nvPr>
            <p:ph type="body"/>
          </p:nvPr>
        </p:nvSpPr>
        <p:spPr>
          <a:xfrm>
            <a:off x="1371600" y="2286000"/>
            <a:ext cx="468504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20" name="PlaceHolder 3"/>
          <p:cNvSpPr>
            <a:spLocks noGrp="1"/>
          </p:cNvSpPr>
          <p:nvPr>
            <p:ph type="body"/>
          </p:nvPr>
        </p:nvSpPr>
        <p:spPr>
          <a:xfrm>
            <a:off x="6291360" y="2286000"/>
            <a:ext cx="4685040" cy="358092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21" name="PlaceHolder 4"/>
          <p:cNvSpPr>
            <a:spLocks noGrp="1"/>
          </p:cNvSpPr>
          <p:nvPr>
            <p:ph type="body"/>
          </p:nvPr>
        </p:nvSpPr>
        <p:spPr>
          <a:xfrm>
            <a:off x="1371600" y="4156560"/>
            <a:ext cx="468504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371600" y="685800"/>
            <a:ext cx="9600840" cy="1485720"/>
          </a:xfrm>
          <a:prstGeom prst="rect">
            <a:avLst/>
          </a:prstGeom>
        </p:spPr>
        <p:txBody>
          <a:bodyPr lIns="0" rIns="0" tIns="0" bIns="0" anchor="ctr">
            <a:noAutofit/>
          </a:bodyPr>
          <a:p>
            <a:endParaRPr b="0" lang="en-US" sz="1800" spc="-1" strike="noStrike">
              <a:solidFill>
                <a:srgbClr val="000000"/>
              </a:solidFill>
              <a:latin typeface="Franklin Gothic Book"/>
            </a:endParaRPr>
          </a:p>
        </p:txBody>
      </p:sp>
      <p:sp>
        <p:nvSpPr>
          <p:cNvPr id="23" name="PlaceHolder 2"/>
          <p:cNvSpPr>
            <a:spLocks noGrp="1"/>
          </p:cNvSpPr>
          <p:nvPr>
            <p:ph type="body"/>
          </p:nvPr>
        </p:nvSpPr>
        <p:spPr>
          <a:xfrm>
            <a:off x="1371600" y="2286000"/>
            <a:ext cx="4685040" cy="358092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24" name="PlaceHolder 3"/>
          <p:cNvSpPr>
            <a:spLocks noGrp="1"/>
          </p:cNvSpPr>
          <p:nvPr>
            <p:ph type="body"/>
          </p:nvPr>
        </p:nvSpPr>
        <p:spPr>
          <a:xfrm>
            <a:off x="6291360" y="2286000"/>
            <a:ext cx="468504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25" name="PlaceHolder 4"/>
          <p:cNvSpPr>
            <a:spLocks noGrp="1"/>
          </p:cNvSpPr>
          <p:nvPr>
            <p:ph type="body"/>
          </p:nvPr>
        </p:nvSpPr>
        <p:spPr>
          <a:xfrm>
            <a:off x="6291360" y="4156560"/>
            <a:ext cx="468504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371600" y="685800"/>
            <a:ext cx="9600840" cy="1485720"/>
          </a:xfrm>
          <a:prstGeom prst="rect">
            <a:avLst/>
          </a:prstGeom>
        </p:spPr>
        <p:txBody>
          <a:bodyPr lIns="0" rIns="0" tIns="0" bIns="0" anchor="ctr">
            <a:noAutofit/>
          </a:bodyPr>
          <a:p>
            <a:endParaRPr b="0" lang="en-US" sz="1800" spc="-1" strike="noStrike">
              <a:solidFill>
                <a:srgbClr val="000000"/>
              </a:solidFill>
              <a:latin typeface="Franklin Gothic Book"/>
            </a:endParaRPr>
          </a:p>
        </p:txBody>
      </p:sp>
      <p:sp>
        <p:nvSpPr>
          <p:cNvPr id="27" name="PlaceHolder 2"/>
          <p:cNvSpPr>
            <a:spLocks noGrp="1"/>
          </p:cNvSpPr>
          <p:nvPr>
            <p:ph type="body"/>
          </p:nvPr>
        </p:nvSpPr>
        <p:spPr>
          <a:xfrm>
            <a:off x="1371600" y="2286000"/>
            <a:ext cx="468504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28" name="PlaceHolder 3"/>
          <p:cNvSpPr>
            <a:spLocks noGrp="1"/>
          </p:cNvSpPr>
          <p:nvPr>
            <p:ph type="body"/>
          </p:nvPr>
        </p:nvSpPr>
        <p:spPr>
          <a:xfrm>
            <a:off x="6291360" y="2286000"/>
            <a:ext cx="468504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
        <p:nvSpPr>
          <p:cNvPr id="29" name="PlaceHolder 4"/>
          <p:cNvSpPr>
            <a:spLocks noGrp="1"/>
          </p:cNvSpPr>
          <p:nvPr>
            <p:ph type="body"/>
          </p:nvPr>
        </p:nvSpPr>
        <p:spPr>
          <a:xfrm>
            <a:off x="1371600" y="4156560"/>
            <a:ext cx="9600840" cy="1707840"/>
          </a:xfrm>
          <a:prstGeom prst="rect">
            <a:avLst/>
          </a:prstGeom>
        </p:spPr>
        <p:txBody>
          <a:bodyPr lIns="0" rIns="0" tIns="0" bIns="0">
            <a:normAutofit/>
          </a:bodyPr>
          <a:p>
            <a:endParaRPr b="0" lang="en-US" sz="2000" spc="-1" strike="noStrike">
              <a:solidFill>
                <a:srgbClr val="191b0e"/>
              </a:solidFill>
              <a:latin typeface="Franklin Gothic Book"/>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efede3"/>
        </a:solidFill>
      </p:bgPr>
    </p:bg>
    <p:spTree>
      <p:nvGrpSpPr>
        <p:cNvPr id="1" name=""/>
        <p:cNvGrpSpPr/>
        <p:nvPr/>
      </p:nvGrpSpPr>
      <p:grpSpPr>
        <a:xfrm>
          <a:off x="0" y="0"/>
          <a:ext cx="0" cy="0"/>
          <a:chOff x="0" y="0"/>
          <a:chExt cx="0" cy="0"/>
        </a:xfrm>
      </p:grpSpPr>
      <p:sp>
        <p:nvSpPr>
          <p:cNvPr id="0" name="CustomShape 1" hidden="1"/>
          <p:cNvSpPr/>
          <p:nvPr/>
        </p:nvSpPr>
        <p:spPr>
          <a:xfrm>
            <a:off x="478080" y="360"/>
            <a:ext cx="228240" cy="68576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p:style>
      </p:sp>
      <p:sp>
        <p:nvSpPr>
          <p:cNvPr id="1" name="PlaceHolder 2"/>
          <p:cNvSpPr>
            <a:spLocks noGrp="1"/>
          </p:cNvSpPr>
          <p:nvPr>
            <p:ph type="title"/>
          </p:nvPr>
        </p:nvSpPr>
        <p:spPr>
          <a:xfrm>
            <a:off x="1915200" y="1788480"/>
            <a:ext cx="8361000" cy="2097720"/>
          </a:xfrm>
          <a:prstGeom prst="rect">
            <a:avLst/>
          </a:prstGeom>
        </p:spPr>
        <p:txBody>
          <a:bodyPr anchor="b">
            <a:noAutofit/>
          </a:bodyPr>
          <a:p>
            <a:pPr algn="ctr">
              <a:lnSpc>
                <a:spcPct val="89000"/>
              </a:lnSpc>
            </a:pPr>
            <a:r>
              <a:rPr b="0" lang="ru-RU" sz="7200" spc="-1" strike="noStrike" cap="all">
                <a:solidFill>
                  <a:srgbClr val="191b0e"/>
                </a:solidFill>
                <a:latin typeface="Franklin Gothic Book"/>
              </a:rPr>
              <a:t>Образец заголовка</a:t>
            </a:r>
            <a:endParaRPr b="0" lang="en-US" sz="7200" spc="-1" strike="noStrike">
              <a:solidFill>
                <a:srgbClr val="000000"/>
              </a:solidFill>
              <a:latin typeface="Franklin Gothic Book"/>
            </a:endParaRPr>
          </a:p>
        </p:txBody>
      </p:sp>
      <p:sp>
        <p:nvSpPr>
          <p:cNvPr id="2" name="PlaceHolder 3"/>
          <p:cNvSpPr>
            <a:spLocks noGrp="1"/>
          </p:cNvSpPr>
          <p:nvPr>
            <p:ph type="dt"/>
          </p:nvPr>
        </p:nvSpPr>
        <p:spPr>
          <a:xfrm>
            <a:off x="752760" y="6453360"/>
            <a:ext cx="1607760" cy="404280"/>
          </a:xfrm>
          <a:prstGeom prst="rect">
            <a:avLst/>
          </a:prstGeom>
        </p:spPr>
        <p:txBody>
          <a:bodyPr anchor="ctr">
            <a:noAutofit/>
          </a:bodyPr>
          <a:p>
            <a:pPr>
              <a:lnSpc>
                <a:spcPct val="100000"/>
              </a:lnSpc>
            </a:pPr>
            <a:fld id="{D31E88E7-9956-49D6-8644-EA9E1AE85A60}" type="datetime">
              <a:rPr b="0" lang="en-US" sz="1200" spc="-1" strike="noStrike">
                <a:solidFill>
                  <a:srgbClr val="191b0e"/>
                </a:solidFill>
                <a:latin typeface="Franklin Gothic Book"/>
              </a:rPr>
              <a:t>11/2/22</a:t>
            </a:fld>
            <a:endParaRPr b="0" lang="ru-RU" sz="1200" spc="-1" strike="noStrike">
              <a:latin typeface="Times New Roman"/>
            </a:endParaRPr>
          </a:p>
        </p:txBody>
      </p:sp>
      <p:sp>
        <p:nvSpPr>
          <p:cNvPr id="3" name="PlaceHolder 4"/>
          <p:cNvSpPr>
            <a:spLocks noGrp="1"/>
          </p:cNvSpPr>
          <p:nvPr>
            <p:ph type="ftr"/>
          </p:nvPr>
        </p:nvSpPr>
        <p:spPr>
          <a:xfrm>
            <a:off x="2584080" y="6453360"/>
            <a:ext cx="7022880" cy="404280"/>
          </a:xfrm>
          <a:prstGeom prst="rect">
            <a:avLst/>
          </a:prstGeom>
        </p:spPr>
        <p:txBody>
          <a:bodyPr anchor="ctr">
            <a:noAutofit/>
          </a:bodyPr>
          <a:p>
            <a:endParaRPr b="0" lang="ru-RU" sz="2400" spc="-1" strike="noStrike">
              <a:latin typeface="Times New Roman"/>
            </a:endParaRPr>
          </a:p>
        </p:txBody>
      </p:sp>
      <p:sp>
        <p:nvSpPr>
          <p:cNvPr id="4" name="PlaceHolder 5"/>
          <p:cNvSpPr>
            <a:spLocks noGrp="1"/>
          </p:cNvSpPr>
          <p:nvPr>
            <p:ph type="sldNum"/>
          </p:nvPr>
        </p:nvSpPr>
        <p:spPr>
          <a:xfrm>
            <a:off x="9830520" y="6453360"/>
            <a:ext cx="1595880" cy="404280"/>
          </a:xfrm>
          <a:prstGeom prst="rect">
            <a:avLst/>
          </a:prstGeom>
        </p:spPr>
        <p:txBody>
          <a:bodyPr anchor="ctr">
            <a:noAutofit/>
          </a:bodyPr>
          <a:p>
            <a:pPr algn="r">
              <a:lnSpc>
                <a:spcPct val="100000"/>
              </a:lnSpc>
            </a:pPr>
            <a:fld id="{45399EA0-1B26-4D53-B0B3-E1C8D63ECCEC}" type="slidenum">
              <a:rPr b="0" lang="en-US" sz="1200" spc="-1" strike="noStrike">
                <a:solidFill>
                  <a:srgbClr val="191b0e"/>
                </a:solidFill>
                <a:latin typeface="Franklin Gothic Book"/>
              </a:rPr>
              <a:t>1</a:t>
            </a:fld>
            <a:endParaRPr b="0" lang="ru-RU" sz="1200" spc="-1" strike="noStrike">
              <a:latin typeface="Times New Roman"/>
            </a:endParaRPr>
          </a:p>
        </p:txBody>
      </p:sp>
      <p:grpSp>
        <p:nvGrpSpPr>
          <p:cNvPr id="5" name="Group 6"/>
          <p:cNvGrpSpPr/>
          <p:nvPr/>
        </p:nvGrpSpPr>
        <p:grpSpPr>
          <a:xfrm>
            <a:off x="752760" y="744120"/>
            <a:ext cx="10673640" cy="5349600"/>
            <a:chOff x="752760" y="744120"/>
            <a:chExt cx="10673640" cy="5349600"/>
          </a:xfrm>
        </p:grpSpPr>
        <p:sp>
          <p:nvSpPr>
            <p:cNvPr id="6" name="CustomShape 7"/>
            <p:cNvSpPr/>
            <p:nvPr/>
          </p:nvSpPr>
          <p:spPr>
            <a:xfrm>
              <a:off x="8151840" y="1685520"/>
              <a:ext cx="3274560" cy="4408200"/>
            </a:xfrm>
            <a:custGeom>
              <a:avLst/>
              <a:gdLst/>
              <a:ah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ln>
          </p:spPr>
          <p:style>
            <a:lnRef idx="0"/>
            <a:fillRef idx="0"/>
            <a:effectRef idx="0"/>
            <a:fontRef idx="minor"/>
          </p:style>
        </p:sp>
        <p:sp>
          <p:nvSpPr>
            <p:cNvPr id="7" name="CustomShape 8"/>
            <p:cNvSpPr/>
            <p:nvPr/>
          </p:nvSpPr>
          <p:spPr>
            <a:xfrm flipH="1" flipV="1">
              <a:off x="752400" y="743760"/>
              <a:ext cx="3275280" cy="4408200"/>
            </a:xfrm>
            <a:custGeom>
              <a:avLst/>
              <a:gdLst/>
              <a:ah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ln>
          </p:spPr>
          <p:style>
            <a:lnRef idx="0"/>
            <a:fillRef idx="0"/>
            <a:effectRef idx="0"/>
            <a:fontRef idx="minor"/>
          </p:style>
        </p:sp>
      </p:grpSp>
      <p:sp>
        <p:nvSpPr>
          <p:cNvPr id="8" name="PlaceHolder 9"/>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2000" spc="-1" strike="noStrike">
                <a:solidFill>
                  <a:srgbClr val="191b0e"/>
                </a:solidFill>
                <a:latin typeface="Franklin Gothic Book"/>
              </a:rPr>
              <a:t>Для правки структуры щёлкните мышью</a:t>
            </a:r>
            <a:endParaRPr b="0" lang="en-US" sz="2000" spc="-1" strike="noStrike">
              <a:solidFill>
                <a:srgbClr val="191b0e"/>
              </a:solidFill>
              <a:latin typeface="Franklin Gothic Book"/>
            </a:endParaRPr>
          </a:p>
          <a:p>
            <a:pPr lvl="1" marL="864000" indent="-324000">
              <a:spcBef>
                <a:spcPts val="1134"/>
              </a:spcBef>
              <a:buClr>
                <a:srgbClr val="000000"/>
              </a:buClr>
              <a:buSzPct val="75000"/>
              <a:buFont typeface="Symbol" charset="2"/>
              <a:buChar char=""/>
            </a:pPr>
            <a:r>
              <a:rPr b="0" lang="en-US" sz="1800" spc="-1" strike="noStrike">
                <a:solidFill>
                  <a:srgbClr val="191b0e"/>
                </a:solidFill>
                <a:latin typeface="Franklin Gothic Book"/>
              </a:rPr>
              <a:t>Второй уровень структуры</a:t>
            </a:r>
            <a:endParaRPr b="0" lang="en-US" sz="1800" spc="-1" strike="noStrike">
              <a:solidFill>
                <a:srgbClr val="191b0e"/>
              </a:solidFill>
              <a:latin typeface="Franklin Gothic Book"/>
            </a:endParaRPr>
          </a:p>
          <a:p>
            <a:pPr lvl="2" marL="1296000" indent="-288000">
              <a:spcBef>
                <a:spcPts val="850"/>
              </a:spcBef>
              <a:buClr>
                <a:srgbClr val="000000"/>
              </a:buClr>
              <a:buSzPct val="45000"/>
              <a:buFont typeface="Wingdings" charset="2"/>
              <a:buChar char=""/>
            </a:pPr>
            <a:r>
              <a:rPr b="0" i="1" lang="en-US" sz="1800" spc="-1" strike="noStrike">
                <a:solidFill>
                  <a:srgbClr val="191b0e"/>
                </a:solidFill>
                <a:latin typeface="Franklin Gothic Book"/>
              </a:rPr>
              <a:t>Третий уровень структуры</a:t>
            </a:r>
            <a:endParaRPr b="0" i="1" lang="en-US" sz="1800" spc="-1" strike="noStrike">
              <a:solidFill>
                <a:srgbClr val="191b0e"/>
              </a:solidFill>
              <a:latin typeface="Franklin Gothic Book"/>
            </a:endParaRPr>
          </a:p>
          <a:p>
            <a:pPr lvl="3" marL="1728000" indent="-216000">
              <a:spcBef>
                <a:spcPts val="567"/>
              </a:spcBef>
              <a:buClr>
                <a:srgbClr val="000000"/>
              </a:buClr>
              <a:buSzPct val="75000"/>
              <a:buFont typeface="Symbol" charset="2"/>
              <a:buChar char=""/>
            </a:pPr>
            <a:r>
              <a:rPr b="0" lang="en-US" sz="1600" spc="-1" strike="noStrike">
                <a:solidFill>
                  <a:srgbClr val="191b0e"/>
                </a:solidFill>
                <a:latin typeface="Franklin Gothic Book"/>
              </a:rPr>
              <a:t>Четвёртый уровень структуры</a:t>
            </a:r>
            <a:endParaRPr b="0" lang="en-US" sz="1600" spc="-1" strike="noStrike">
              <a:solidFill>
                <a:srgbClr val="191b0e"/>
              </a:solidFill>
              <a:latin typeface="Franklin Gothic Book"/>
            </a:endParaRPr>
          </a:p>
          <a:p>
            <a:pPr lvl="4" marL="2160000" indent="-216000">
              <a:spcBef>
                <a:spcPts val="283"/>
              </a:spcBef>
              <a:buClr>
                <a:srgbClr val="000000"/>
              </a:buClr>
              <a:buSzPct val="45000"/>
              <a:buFont typeface="Wingdings" charset="2"/>
              <a:buChar char=""/>
            </a:pPr>
            <a:r>
              <a:rPr b="0" lang="en-US" sz="2000" spc="-1" strike="noStrike">
                <a:solidFill>
                  <a:srgbClr val="191b0e"/>
                </a:solidFill>
                <a:latin typeface="Franklin Gothic Book"/>
              </a:rPr>
              <a:t>Пятый уровень структуры</a:t>
            </a:r>
            <a:endParaRPr b="0" lang="en-US" sz="2000" spc="-1" strike="noStrike">
              <a:solidFill>
                <a:srgbClr val="191b0e"/>
              </a:solidFill>
              <a:latin typeface="Franklin Gothic Book"/>
            </a:endParaRPr>
          </a:p>
          <a:p>
            <a:pPr lvl="5" marL="2592000" indent="-216000">
              <a:spcBef>
                <a:spcPts val="283"/>
              </a:spcBef>
              <a:buClr>
                <a:srgbClr val="000000"/>
              </a:buClr>
              <a:buSzPct val="45000"/>
              <a:buFont typeface="Wingdings" charset="2"/>
              <a:buChar char=""/>
            </a:pPr>
            <a:r>
              <a:rPr b="0" lang="en-US" sz="2000" spc="-1" strike="noStrike">
                <a:solidFill>
                  <a:srgbClr val="191b0e"/>
                </a:solidFill>
                <a:latin typeface="Franklin Gothic Book"/>
              </a:rPr>
              <a:t>Шестой уровень структуры</a:t>
            </a:r>
            <a:endParaRPr b="0" lang="en-US" sz="2000" spc="-1" strike="noStrike">
              <a:solidFill>
                <a:srgbClr val="191b0e"/>
              </a:solidFill>
              <a:latin typeface="Franklin Gothic Book"/>
            </a:endParaRPr>
          </a:p>
          <a:p>
            <a:pPr lvl="6" marL="3024000" indent="-216000">
              <a:spcBef>
                <a:spcPts val="283"/>
              </a:spcBef>
              <a:buClr>
                <a:srgbClr val="000000"/>
              </a:buClr>
              <a:buSzPct val="45000"/>
              <a:buFont typeface="Wingdings" charset="2"/>
              <a:buChar char=""/>
            </a:pPr>
            <a:r>
              <a:rPr b="0" lang="en-US" sz="2000" spc="-1" strike="noStrike">
                <a:solidFill>
                  <a:srgbClr val="191b0e"/>
                </a:solidFill>
                <a:latin typeface="Franklin Gothic Book"/>
              </a:rPr>
              <a:t>Седьмой уровень структуры</a:t>
            </a:r>
            <a:endParaRPr b="0" lang="en-US" sz="2000" spc="-1" strike="noStrike">
              <a:solidFill>
                <a:srgbClr val="191b0e"/>
              </a:solidFill>
              <a:latin typeface="Franklin Gothic Book"/>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efede3"/>
        </a:solidFill>
      </p:bgPr>
    </p:bg>
    <p:spTree>
      <p:nvGrpSpPr>
        <p:cNvPr id="1" name=""/>
        <p:cNvGrpSpPr/>
        <p:nvPr/>
      </p:nvGrpSpPr>
      <p:grpSpPr>
        <a:xfrm>
          <a:off x="0" y="0"/>
          <a:ext cx="0" cy="0"/>
          <a:chOff x="0" y="0"/>
          <a:chExt cx="0" cy="0"/>
        </a:xfrm>
      </p:grpSpPr>
      <p:sp>
        <p:nvSpPr>
          <p:cNvPr id="45" name="CustomShape 1"/>
          <p:cNvSpPr/>
          <p:nvPr/>
        </p:nvSpPr>
        <p:spPr>
          <a:xfrm>
            <a:off x="478080" y="360"/>
            <a:ext cx="228240" cy="68576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p:style>
      </p:sp>
      <p:sp>
        <p:nvSpPr>
          <p:cNvPr id="46" name="PlaceHolder 2"/>
          <p:cNvSpPr>
            <a:spLocks noGrp="1"/>
          </p:cNvSpPr>
          <p:nvPr>
            <p:ph type="title"/>
          </p:nvPr>
        </p:nvSpPr>
        <p:spPr>
          <a:xfrm>
            <a:off x="1371600" y="685800"/>
            <a:ext cx="9600840" cy="1485720"/>
          </a:xfrm>
          <a:prstGeom prst="rect">
            <a:avLst/>
          </a:prstGeom>
        </p:spPr>
        <p:txBody>
          <a:bodyPr>
            <a:noAutofit/>
          </a:bodyPr>
          <a:p>
            <a:pPr>
              <a:lnSpc>
                <a:spcPct val="89000"/>
              </a:lnSpc>
            </a:pPr>
            <a:r>
              <a:rPr b="0" lang="ru-RU" sz="4400" spc="-1" strike="noStrike">
                <a:solidFill>
                  <a:srgbClr val="191b0e"/>
                </a:solidFill>
                <a:latin typeface="Franklin Gothic Book"/>
              </a:rPr>
              <a:t>Образец заголовка</a:t>
            </a:r>
            <a:endParaRPr b="0" lang="en-US" sz="4400" spc="-1" strike="noStrike">
              <a:solidFill>
                <a:srgbClr val="000000"/>
              </a:solidFill>
              <a:latin typeface="Franklin Gothic Book"/>
            </a:endParaRPr>
          </a:p>
        </p:txBody>
      </p:sp>
      <p:sp>
        <p:nvSpPr>
          <p:cNvPr id="47" name="PlaceHolder 3"/>
          <p:cNvSpPr>
            <a:spLocks noGrp="1"/>
          </p:cNvSpPr>
          <p:nvPr>
            <p:ph type="body"/>
          </p:nvPr>
        </p:nvSpPr>
        <p:spPr>
          <a:xfrm>
            <a:off x="1371600" y="2286000"/>
            <a:ext cx="9600840" cy="3580920"/>
          </a:xfrm>
          <a:prstGeom prst="rect">
            <a:avLst/>
          </a:prstGeom>
        </p:spPr>
        <p:txBody>
          <a:bodyPr>
            <a:noAutofit/>
          </a:bodyPr>
          <a:p>
            <a:pPr marL="384120" indent="-383760">
              <a:lnSpc>
                <a:spcPct val="94000"/>
              </a:lnSpc>
              <a:spcBef>
                <a:spcPts val="1001"/>
              </a:spcBef>
              <a:spcAft>
                <a:spcPts val="201"/>
              </a:spcAft>
              <a:buClr>
                <a:srgbClr val="191b0e"/>
              </a:buClr>
              <a:buFont typeface="Franklin Gothic Book"/>
              <a:buChar char="■"/>
            </a:pPr>
            <a:r>
              <a:rPr b="0" lang="ru-RU" sz="2000" spc="-1" strike="noStrike">
                <a:solidFill>
                  <a:srgbClr val="191b0e"/>
                </a:solidFill>
                <a:latin typeface="Franklin Gothic Book"/>
              </a:rPr>
              <a:t>Образец текста</a:t>
            </a:r>
            <a:endParaRPr b="0" lang="en-US" sz="2000" spc="-1" strike="noStrike">
              <a:solidFill>
                <a:srgbClr val="191b0e"/>
              </a:solidFill>
              <a:latin typeface="Franklin Gothic Book"/>
            </a:endParaRPr>
          </a:p>
          <a:p>
            <a:pPr lvl="1" marL="914400" indent="-383760">
              <a:lnSpc>
                <a:spcPct val="94000"/>
              </a:lnSpc>
              <a:spcBef>
                <a:spcPts val="499"/>
              </a:spcBef>
              <a:spcAft>
                <a:spcPts val="201"/>
              </a:spcAft>
              <a:buClr>
                <a:srgbClr val="191b0e"/>
              </a:buClr>
              <a:buFont typeface="Franklin Gothic Book"/>
              <a:buChar char="–"/>
            </a:pPr>
            <a:r>
              <a:rPr b="0" i="1" lang="ru-RU" sz="2000" spc="-1" strike="noStrike">
                <a:solidFill>
                  <a:srgbClr val="191b0e"/>
                </a:solidFill>
                <a:latin typeface="Franklin Gothic Book"/>
              </a:rPr>
              <a:t>Второй уровень</a:t>
            </a:r>
            <a:endParaRPr b="0" lang="en-US" sz="2000" spc="-1" strike="noStrike">
              <a:solidFill>
                <a:srgbClr val="191b0e"/>
              </a:solidFill>
              <a:latin typeface="Franklin Gothic Book"/>
            </a:endParaRPr>
          </a:p>
          <a:p>
            <a:pPr lvl="2" marL="1371600" indent="-383760">
              <a:lnSpc>
                <a:spcPct val="94000"/>
              </a:lnSpc>
              <a:spcBef>
                <a:spcPts val="499"/>
              </a:spcBef>
              <a:spcAft>
                <a:spcPts val="201"/>
              </a:spcAft>
              <a:buClr>
                <a:srgbClr val="191b0e"/>
              </a:buClr>
              <a:buFont typeface="Franklin Gothic Book"/>
              <a:buChar char="■"/>
            </a:pPr>
            <a:r>
              <a:rPr b="0" lang="ru-RU" sz="1800" spc="-1" strike="noStrike">
                <a:solidFill>
                  <a:srgbClr val="191b0e"/>
                </a:solidFill>
                <a:latin typeface="Franklin Gothic Book"/>
              </a:rPr>
              <a:t>Третий уровень</a:t>
            </a:r>
            <a:endParaRPr b="0" i="1" lang="en-US" sz="1800" spc="-1" strike="noStrike">
              <a:solidFill>
                <a:srgbClr val="191b0e"/>
              </a:solidFill>
              <a:latin typeface="Franklin Gothic Book"/>
            </a:endParaRPr>
          </a:p>
          <a:p>
            <a:pPr lvl="3" marL="1828800" indent="-383760">
              <a:lnSpc>
                <a:spcPct val="94000"/>
              </a:lnSpc>
              <a:spcBef>
                <a:spcPts val="499"/>
              </a:spcBef>
              <a:spcAft>
                <a:spcPts val="201"/>
              </a:spcAft>
              <a:buClr>
                <a:srgbClr val="191b0e"/>
              </a:buClr>
              <a:buFont typeface="Franklin Gothic Book"/>
              <a:buChar char="–"/>
            </a:pPr>
            <a:r>
              <a:rPr b="0" i="1" lang="ru-RU" sz="1800" spc="-1" strike="noStrike">
                <a:solidFill>
                  <a:srgbClr val="191b0e"/>
                </a:solidFill>
                <a:latin typeface="Franklin Gothic Book"/>
              </a:rPr>
              <a:t>Четвертый уровень</a:t>
            </a:r>
            <a:endParaRPr b="0" lang="en-US" sz="1800" spc="-1" strike="noStrike">
              <a:solidFill>
                <a:srgbClr val="191b0e"/>
              </a:solidFill>
              <a:latin typeface="Franklin Gothic Book"/>
            </a:endParaRPr>
          </a:p>
          <a:p>
            <a:pPr lvl="4" marL="2286000" indent="-383760">
              <a:lnSpc>
                <a:spcPct val="94000"/>
              </a:lnSpc>
              <a:spcBef>
                <a:spcPts val="499"/>
              </a:spcBef>
              <a:spcAft>
                <a:spcPts val="201"/>
              </a:spcAft>
              <a:buClr>
                <a:srgbClr val="191b0e"/>
              </a:buClr>
              <a:buFont typeface="Franklin Gothic Book"/>
              <a:buChar char="■"/>
            </a:pPr>
            <a:r>
              <a:rPr b="0" lang="ru-RU" sz="1600" spc="-1" strike="noStrike">
                <a:solidFill>
                  <a:srgbClr val="191b0e"/>
                </a:solidFill>
                <a:latin typeface="Franklin Gothic Book"/>
              </a:rPr>
              <a:t>Пятый уровень</a:t>
            </a:r>
            <a:endParaRPr b="0" lang="en-US" sz="1600" spc="-1" strike="noStrike">
              <a:solidFill>
                <a:srgbClr val="191b0e"/>
              </a:solidFill>
              <a:latin typeface="Franklin Gothic Book"/>
            </a:endParaRPr>
          </a:p>
        </p:txBody>
      </p:sp>
      <p:sp>
        <p:nvSpPr>
          <p:cNvPr id="48" name="PlaceHolder 4"/>
          <p:cNvSpPr>
            <a:spLocks noGrp="1"/>
          </p:cNvSpPr>
          <p:nvPr>
            <p:ph type="dt"/>
          </p:nvPr>
        </p:nvSpPr>
        <p:spPr>
          <a:xfrm>
            <a:off x="1390680" y="6453360"/>
            <a:ext cx="1204200" cy="404280"/>
          </a:xfrm>
          <a:prstGeom prst="rect">
            <a:avLst/>
          </a:prstGeom>
        </p:spPr>
        <p:txBody>
          <a:bodyPr anchor="ctr">
            <a:noAutofit/>
          </a:bodyPr>
          <a:p>
            <a:pPr>
              <a:lnSpc>
                <a:spcPct val="100000"/>
              </a:lnSpc>
            </a:pPr>
            <a:fld id="{F346F4DE-C6BB-4F1F-9095-A02C333C5861}" type="datetime">
              <a:rPr b="0" lang="en-US" sz="1200" spc="-1" strike="noStrike">
                <a:solidFill>
                  <a:srgbClr val="191b0e"/>
                </a:solidFill>
                <a:latin typeface="Franklin Gothic Book"/>
              </a:rPr>
              <a:t>11/2/22</a:t>
            </a:fld>
            <a:endParaRPr b="0" lang="ru-RU" sz="1200" spc="-1" strike="noStrike">
              <a:latin typeface="Times New Roman"/>
            </a:endParaRPr>
          </a:p>
        </p:txBody>
      </p:sp>
      <p:sp>
        <p:nvSpPr>
          <p:cNvPr id="49" name="PlaceHolder 5"/>
          <p:cNvSpPr>
            <a:spLocks noGrp="1"/>
          </p:cNvSpPr>
          <p:nvPr>
            <p:ph type="ftr"/>
          </p:nvPr>
        </p:nvSpPr>
        <p:spPr>
          <a:xfrm>
            <a:off x="2893680" y="6453360"/>
            <a:ext cx="6280560" cy="404280"/>
          </a:xfrm>
          <a:prstGeom prst="rect">
            <a:avLst/>
          </a:prstGeom>
        </p:spPr>
        <p:txBody>
          <a:bodyPr anchor="ctr">
            <a:noAutofit/>
          </a:bodyPr>
          <a:p>
            <a:endParaRPr b="0" lang="ru-RU" sz="2400" spc="-1" strike="noStrike">
              <a:latin typeface="Times New Roman"/>
            </a:endParaRPr>
          </a:p>
        </p:txBody>
      </p:sp>
      <p:sp>
        <p:nvSpPr>
          <p:cNvPr id="50" name="PlaceHolder 6"/>
          <p:cNvSpPr>
            <a:spLocks noGrp="1"/>
          </p:cNvSpPr>
          <p:nvPr>
            <p:ph type="sldNum"/>
          </p:nvPr>
        </p:nvSpPr>
        <p:spPr>
          <a:xfrm>
            <a:off x="9472680" y="6453360"/>
            <a:ext cx="1595880" cy="404280"/>
          </a:xfrm>
          <a:prstGeom prst="rect">
            <a:avLst/>
          </a:prstGeom>
        </p:spPr>
        <p:txBody>
          <a:bodyPr anchor="ctr">
            <a:noAutofit/>
          </a:bodyPr>
          <a:p>
            <a:pPr algn="r">
              <a:lnSpc>
                <a:spcPct val="100000"/>
              </a:lnSpc>
            </a:pPr>
            <a:fld id="{2AE35480-416D-40AE-91C8-DBF7F5DE91C7}" type="slidenum">
              <a:rPr b="0" lang="en-US" sz="1200" spc="-1" strike="noStrike">
                <a:solidFill>
                  <a:srgbClr val="191b0e"/>
                </a:solidFill>
                <a:latin typeface="Franklin Gothic Book"/>
              </a:rPr>
              <a:t>&lt;номер&gt;</a:t>
            </a:fld>
            <a:endParaRPr b="0" lang="ru-RU"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TextShape 1"/>
          <p:cNvSpPr txBox="1"/>
          <p:nvPr/>
        </p:nvSpPr>
        <p:spPr>
          <a:xfrm>
            <a:off x="7822440" y="903600"/>
            <a:ext cx="4369320" cy="639000"/>
          </a:xfrm>
          <a:prstGeom prst="rect">
            <a:avLst/>
          </a:prstGeom>
          <a:noFill/>
          <a:ln w="0">
            <a:noFill/>
          </a:ln>
        </p:spPr>
        <p:txBody>
          <a:bodyPr anchor="b">
            <a:noAutofit/>
          </a:bodyPr>
          <a:p>
            <a:pPr algn="ctr">
              <a:lnSpc>
                <a:spcPct val="89000"/>
              </a:lnSpc>
            </a:pPr>
            <a:r>
              <a:rPr b="1" lang="ru-RU" sz="2400" spc="-1" strike="noStrike" cap="all">
                <a:solidFill>
                  <a:srgbClr val="000000"/>
                </a:solidFill>
                <a:latin typeface="Franklin Gothic Book"/>
              </a:rPr>
              <a:t>Министерство образования Московской области ГБПОУ МО «Щёлковский колледж» </a:t>
            </a:r>
            <a:endParaRPr b="0" lang="en-US" sz="2400" spc="-1" strike="noStrike">
              <a:solidFill>
                <a:srgbClr val="000000"/>
              </a:solidFill>
              <a:latin typeface="Franklin Gothic Book"/>
            </a:endParaRPr>
          </a:p>
        </p:txBody>
      </p:sp>
      <p:sp>
        <p:nvSpPr>
          <p:cNvPr id="88" name="TextShape 2"/>
          <p:cNvSpPr txBox="1"/>
          <p:nvPr/>
        </p:nvSpPr>
        <p:spPr>
          <a:xfrm>
            <a:off x="3940920" y="2237400"/>
            <a:ext cx="7055280" cy="2382840"/>
          </a:xfrm>
          <a:prstGeom prst="rect">
            <a:avLst/>
          </a:prstGeom>
          <a:noFill/>
          <a:ln w="0">
            <a:noFill/>
          </a:ln>
        </p:spPr>
        <p:txBody>
          <a:bodyPr>
            <a:normAutofit fontScale="36000"/>
          </a:bodyPr>
          <a:p>
            <a:pPr algn="ctr">
              <a:lnSpc>
                <a:spcPct val="112000"/>
              </a:lnSpc>
              <a:tabLst>
                <a:tab algn="l" pos="0"/>
              </a:tabLst>
            </a:pPr>
            <a:r>
              <a:rPr b="1" lang="ru-RU" sz="2000" spc="-1" strike="noStrike">
                <a:solidFill>
                  <a:srgbClr val="191b0e"/>
                </a:solidFill>
                <a:latin typeface="Franklin Gothic Book"/>
              </a:rPr>
              <a:t>Тема:история ноябрьских праздников в России </a:t>
            </a:r>
            <a:endParaRPr b="0" lang="ru-RU" sz="2000" spc="-1" strike="noStrike">
              <a:latin typeface="Arial"/>
            </a:endParaRPr>
          </a:p>
          <a:p>
            <a:pPr algn="ctr">
              <a:lnSpc>
                <a:spcPct val="112000"/>
              </a:lnSpc>
              <a:tabLst>
                <a:tab algn="l" pos="0"/>
              </a:tabLst>
            </a:pPr>
            <a:endParaRPr b="0" lang="ru-RU" sz="2000" spc="-1" strike="noStrike">
              <a:latin typeface="Arial"/>
            </a:endParaRPr>
          </a:p>
          <a:p>
            <a:pPr algn="ctr">
              <a:lnSpc>
                <a:spcPct val="112000"/>
              </a:lnSpc>
              <a:tabLst>
                <a:tab algn="l" pos="0"/>
              </a:tabLst>
            </a:pPr>
            <a:endParaRPr b="0" lang="ru-RU" sz="2000" spc="-1" strike="noStrike">
              <a:latin typeface="Arial"/>
            </a:endParaRPr>
          </a:p>
          <a:p>
            <a:pPr algn="ctr">
              <a:lnSpc>
                <a:spcPct val="112000"/>
              </a:lnSpc>
              <a:tabLst>
                <a:tab algn="l" pos="0"/>
              </a:tabLst>
            </a:pPr>
            <a:r>
              <a:rPr b="1" lang="ru-RU" sz="2000" spc="-1" strike="noStrike">
                <a:solidFill>
                  <a:srgbClr val="191b0e"/>
                </a:solidFill>
                <a:latin typeface="Franklin Gothic Book"/>
              </a:rPr>
              <a:t>Theme: the history of November holidays in Russia</a:t>
            </a:r>
            <a:endParaRPr b="0" lang="ru-RU" sz="2000" spc="-1" strike="noStrike">
              <a:latin typeface="Arial"/>
            </a:endParaRPr>
          </a:p>
          <a:p>
            <a:pPr algn="ctr">
              <a:lnSpc>
                <a:spcPct val="112000"/>
              </a:lnSpc>
              <a:tabLst>
                <a:tab algn="l" pos="0"/>
              </a:tabLst>
            </a:pPr>
            <a:endParaRPr b="0" lang="ru-RU" sz="2000" spc="-1" strike="noStrike">
              <a:latin typeface="Arial"/>
            </a:endParaRPr>
          </a:p>
          <a:p>
            <a:pPr algn="ctr">
              <a:lnSpc>
                <a:spcPct val="112000"/>
              </a:lnSpc>
              <a:tabLst>
                <a:tab algn="l" pos="0"/>
              </a:tabLst>
            </a:pPr>
            <a:endParaRPr b="0" lang="ru-RU" sz="2000" spc="-1" strike="noStrike">
              <a:latin typeface="Arial"/>
            </a:endParaRPr>
          </a:p>
          <a:p>
            <a:pPr algn="ctr">
              <a:lnSpc>
                <a:spcPct val="112000"/>
              </a:lnSpc>
              <a:tabLst>
                <a:tab algn="l" pos="0"/>
              </a:tabLst>
            </a:pPr>
            <a:r>
              <a:rPr b="1" lang="ru-RU" sz="2000" spc="-1" strike="noStrike">
                <a:solidFill>
                  <a:srgbClr val="191b0e"/>
                </a:solidFill>
                <a:latin typeface="Franklin Gothic Book"/>
              </a:rPr>
              <a:t>Выполнила:студентка группы 5237 Гусева Екатерина Вячеславовна по специальности технология эстетических услуг</a:t>
            </a:r>
            <a:endParaRPr b="0" lang="ru-RU" sz="2000" spc="-1" strike="noStrike">
              <a:latin typeface="Arial"/>
            </a:endParaRPr>
          </a:p>
          <a:p>
            <a:pPr algn="ctr">
              <a:lnSpc>
                <a:spcPct val="112000"/>
              </a:lnSpc>
              <a:tabLst>
                <a:tab algn="l" pos="0"/>
              </a:tabLst>
            </a:pPr>
            <a:endParaRPr b="0" lang="ru-RU" sz="2000" spc="-1" strike="noStrike">
              <a:latin typeface="Arial"/>
            </a:endParaRPr>
          </a:p>
        </p:txBody>
      </p:sp>
      <p:sp>
        <p:nvSpPr>
          <p:cNvPr id="89" name="CustomShape 3"/>
          <p:cNvSpPr/>
          <p:nvPr/>
        </p:nvSpPr>
        <p:spPr>
          <a:xfrm>
            <a:off x="1379880" y="4967280"/>
            <a:ext cx="5774040" cy="1004400"/>
          </a:xfrm>
          <a:prstGeom prst="rect">
            <a:avLst/>
          </a:prstGeom>
          <a:noFill/>
          <a:ln w="0">
            <a:noFill/>
          </a:ln>
        </p:spPr>
        <p:style>
          <a:lnRef idx="0"/>
          <a:fillRef idx="0"/>
          <a:effectRef idx="0"/>
          <a:fontRef idx="minor"/>
        </p:style>
        <p:txBody>
          <a:bodyPr lIns="90000" rIns="90000" tIns="45000" bIns="45000">
            <a:spAutoFit/>
          </a:bodyPr>
          <a:p>
            <a:pPr>
              <a:lnSpc>
                <a:spcPct val="100000"/>
              </a:lnSpc>
            </a:pPr>
            <a:r>
              <a:rPr b="1" lang="ru-RU" sz="2000" spc="-1" strike="noStrike">
                <a:solidFill>
                  <a:srgbClr val="000000"/>
                </a:solidFill>
                <a:latin typeface="Franklin Gothic Book"/>
              </a:rPr>
              <a:t>Проверила преподаватель по английскому языку Лисицкая Алла Багратовна </a:t>
            </a:r>
            <a:endParaRPr b="0" lang="ru-RU" sz="2000" spc="-1" strike="noStrike">
              <a:latin typeface="Arial"/>
            </a:endParaRPr>
          </a:p>
        </p:txBody>
      </p:sp>
      <p:pic>
        <p:nvPicPr>
          <p:cNvPr id="90" name="Рисунок 5" descr=""/>
          <p:cNvPicPr/>
          <p:nvPr/>
        </p:nvPicPr>
        <p:blipFill>
          <a:blip r:embed="rId1"/>
          <a:stretch/>
        </p:blipFill>
        <p:spPr>
          <a:xfrm>
            <a:off x="0" y="0"/>
            <a:ext cx="3940560" cy="4687560"/>
          </a:xfrm>
          <a:prstGeom prst="rect">
            <a:avLst/>
          </a:prstGeom>
          <a:ln w="0">
            <a:noFill/>
          </a:ln>
        </p:spPr>
      </p:pic>
      <p:sp>
        <p:nvSpPr>
          <p:cNvPr id="91" name="CustomShape 4"/>
          <p:cNvSpPr/>
          <p:nvPr/>
        </p:nvSpPr>
        <p:spPr>
          <a:xfrm flipH="1">
            <a:off x="5979600" y="5954400"/>
            <a:ext cx="4541400" cy="456120"/>
          </a:xfrm>
          <a:prstGeom prst="rect">
            <a:avLst/>
          </a:prstGeom>
          <a:noFill/>
          <a:ln w="0">
            <a:noFill/>
          </a:ln>
        </p:spPr>
        <p:style>
          <a:lnRef idx="0"/>
          <a:fillRef idx="0"/>
          <a:effectRef idx="0"/>
          <a:fontRef idx="minor"/>
        </p:style>
        <p:txBody>
          <a:bodyPr lIns="90000" rIns="90000" tIns="45000" bIns="45000">
            <a:spAutoFit/>
          </a:bodyPr>
          <a:p>
            <a:pPr>
              <a:lnSpc>
                <a:spcPct val="100000"/>
              </a:lnSpc>
            </a:pPr>
            <a:r>
              <a:rPr b="1" lang="ru-RU" sz="2400" spc="-1" strike="noStrike">
                <a:solidFill>
                  <a:srgbClr val="000000"/>
                </a:solidFill>
                <a:latin typeface="Franklin Gothic Book"/>
              </a:rPr>
              <a:t>2022</a:t>
            </a:r>
            <a:endParaRPr b="0" lang="ru-RU" sz="24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TextShape 1"/>
          <p:cNvSpPr txBox="1"/>
          <p:nvPr/>
        </p:nvSpPr>
        <p:spPr>
          <a:xfrm>
            <a:off x="3782520" y="0"/>
            <a:ext cx="9600840" cy="1485720"/>
          </a:xfrm>
          <a:prstGeom prst="rect">
            <a:avLst/>
          </a:prstGeom>
          <a:noFill/>
          <a:ln w="0">
            <a:noFill/>
          </a:ln>
        </p:spPr>
        <p:txBody>
          <a:bodyPr>
            <a:normAutofit/>
          </a:bodyPr>
          <a:p>
            <a:pPr>
              <a:lnSpc>
                <a:spcPct val="89000"/>
              </a:lnSpc>
            </a:pPr>
            <a:r>
              <a:rPr b="1" lang="ru-RU" sz="2800" spc="-1" strike="noStrike">
                <a:solidFill>
                  <a:srgbClr val="000000"/>
                </a:solidFill>
                <a:latin typeface="Franklin Gothic Book"/>
              </a:rPr>
              <a:t>The October Revolution</a:t>
            </a:r>
            <a:endParaRPr b="0" lang="en-US" sz="2800" spc="-1" strike="noStrike">
              <a:solidFill>
                <a:srgbClr val="000000"/>
              </a:solidFill>
              <a:latin typeface="Franklin Gothic Book"/>
            </a:endParaRPr>
          </a:p>
        </p:txBody>
      </p:sp>
      <p:sp>
        <p:nvSpPr>
          <p:cNvPr id="93" name="TextShape 2"/>
          <p:cNvSpPr txBox="1"/>
          <p:nvPr/>
        </p:nvSpPr>
        <p:spPr>
          <a:xfrm>
            <a:off x="1139400" y="375120"/>
            <a:ext cx="8986320" cy="5464440"/>
          </a:xfrm>
          <a:prstGeom prst="rect">
            <a:avLst/>
          </a:prstGeom>
          <a:noFill/>
          <a:ln w="0">
            <a:noFill/>
          </a:ln>
        </p:spPr>
        <p:txBody>
          <a:bodyPr>
            <a:normAutofit fontScale="61000"/>
          </a:bodyPr>
          <a:p>
            <a:pPr marL="384120" indent="-383760">
              <a:lnSpc>
                <a:spcPct val="94000"/>
              </a:lnSpc>
              <a:spcBef>
                <a:spcPts val="1001"/>
              </a:spcBef>
              <a:spcAft>
                <a:spcPts val="201"/>
              </a:spcAft>
              <a:buClr>
                <a:srgbClr val="191b0e"/>
              </a:buClr>
              <a:buFont typeface="Franklin Gothic Book"/>
              <a:buChar char="■"/>
            </a:pPr>
            <a:r>
              <a:rPr b="0" lang="af-ZA" sz="2000" spc="-1" strike="noStrike">
                <a:solidFill>
                  <a:srgbClr val="191b0e"/>
                </a:solidFill>
                <a:latin typeface="Franklin Gothic Book"/>
              </a:rPr>
              <a:t>Goals of the October Revolution of 1917Building a more just society than a capitalist oneEradication of human exploitation by manEquality of people in rights and responsibilitiesThe main motto of the socialist revolution of 1917 is "To each according to needs, from each according to work"The struggle against warsThe World Socialist Revolution</a:t>
            </a:r>
            <a:endParaRPr b="0" lang="en-US" sz="2000" spc="-1" strike="noStrike">
              <a:solidFill>
                <a:srgbClr val="191b0e"/>
              </a:solidFill>
              <a:latin typeface="Franklin Gothic Book"/>
            </a:endParaRPr>
          </a:p>
          <a:p>
            <a:pPr marL="384120" indent="-383760">
              <a:lnSpc>
                <a:spcPct val="94000"/>
              </a:lnSpc>
              <a:spcBef>
                <a:spcPts val="1001"/>
              </a:spcBef>
              <a:spcAft>
                <a:spcPts val="201"/>
              </a:spcAft>
              <a:buClr>
                <a:srgbClr val="191b0e"/>
              </a:buClr>
              <a:buFont typeface="Franklin Gothic Book"/>
              <a:buChar char="■"/>
            </a:pPr>
            <a:r>
              <a:rPr b="1" lang="af-ZA" sz="2000" spc="-1" strike="noStrike">
                <a:solidFill>
                  <a:srgbClr val="191b0e"/>
                </a:solidFill>
                <a:latin typeface="Franklin Gothic Book"/>
              </a:rPr>
              <a:t>Objective reasons for the October Revolution of 1917Economic difficulties experienced by Russia due to participation in the First World WarHuge human losses from the sameThings are going badly on the frontsIncompetent leadership of the country, first by the tsarist, then by the bourgeois (Provisional) governmentThe unresolved peasant question (the question of allotment of peasants with land)The difficult living conditions of workersAlmost complete illiteracy of the peopleUnfair national policy</a:t>
            </a:r>
            <a:endParaRPr b="0" lang="en-US" sz="2000" spc="-1" strike="noStrike">
              <a:solidFill>
                <a:srgbClr val="191b0e"/>
              </a:solidFill>
              <a:latin typeface="Franklin Gothic Book"/>
            </a:endParaRPr>
          </a:p>
          <a:p>
            <a:pPr marL="384120" indent="-383760">
              <a:lnSpc>
                <a:spcPct val="94000"/>
              </a:lnSpc>
              <a:spcBef>
                <a:spcPts val="1001"/>
              </a:spcBef>
              <a:spcAft>
                <a:spcPts val="201"/>
              </a:spcAft>
              <a:buClr>
                <a:srgbClr val="191b0e"/>
              </a:buClr>
              <a:buFont typeface="Franklin Gothic Book"/>
              <a:buChar char="■"/>
            </a:pPr>
            <a:r>
              <a:rPr b="1" lang="ru-RU" sz="2000" spc="-1" strike="noStrike">
                <a:solidFill>
                  <a:srgbClr val="191b0e"/>
                </a:solidFill>
                <a:latin typeface="Franklin Gothic Book"/>
              </a:rPr>
              <a:t>Result</a:t>
            </a:r>
            <a:endParaRPr b="0" lang="en-US" sz="2000" spc="-1" strike="noStrike">
              <a:solidFill>
                <a:srgbClr val="191b0e"/>
              </a:solidFill>
              <a:latin typeface="Franklin Gothic Book"/>
            </a:endParaRPr>
          </a:p>
          <a:p>
            <a:pPr marL="384120" indent="-383760">
              <a:lnSpc>
                <a:spcPct val="94000"/>
              </a:lnSpc>
              <a:spcBef>
                <a:spcPts val="1001"/>
              </a:spcBef>
              <a:spcAft>
                <a:spcPts val="201"/>
              </a:spcAft>
              <a:buClr>
                <a:srgbClr val="191b0e"/>
              </a:buClr>
              <a:buFont typeface="Franklin Gothic Book"/>
              <a:buChar char="■"/>
            </a:pPr>
            <a:r>
              <a:rPr b="1" lang="ru-RU" sz="2000" spc="-1" strike="noStrike">
                <a:solidFill>
                  <a:srgbClr val="191b0e"/>
                </a:solidFill>
                <a:latin typeface="Franklin Gothic Book"/>
              </a:rPr>
              <a:t>Overthrow of the Provisional Government</a:t>
            </a:r>
            <a:endParaRPr b="0" lang="en-US" sz="2000" spc="-1" strike="noStrike">
              <a:solidFill>
                <a:srgbClr val="191b0e"/>
              </a:solidFill>
              <a:latin typeface="Franklin Gothic Book"/>
            </a:endParaRPr>
          </a:p>
          <a:p>
            <a:pPr marL="384120" indent="-383760">
              <a:lnSpc>
                <a:spcPct val="94000"/>
              </a:lnSpc>
              <a:spcBef>
                <a:spcPts val="1001"/>
              </a:spcBef>
              <a:spcAft>
                <a:spcPts val="201"/>
              </a:spcAft>
              <a:buClr>
                <a:srgbClr val="191b0e"/>
              </a:buClr>
              <a:buFont typeface="Franklin Gothic Book"/>
              <a:buChar char="■"/>
            </a:pPr>
            <a:r>
              <a:rPr b="1" lang="ru-RU" sz="2000" spc="-1" strike="noStrike">
                <a:solidFill>
                  <a:srgbClr val="191b0e"/>
                </a:solidFill>
                <a:latin typeface="Franklin Gothic Book"/>
              </a:rPr>
              <a:t>Formation of the Russian Soviet Republic and the Russian State</a:t>
            </a:r>
            <a:endParaRPr b="0" lang="en-US" sz="2000" spc="-1" strike="noStrike">
              <a:solidFill>
                <a:srgbClr val="191b0e"/>
              </a:solidFill>
              <a:latin typeface="Franklin Gothic Book"/>
            </a:endParaRPr>
          </a:p>
          <a:p>
            <a:pPr marL="384120" indent="-383760">
              <a:lnSpc>
                <a:spcPct val="94000"/>
              </a:lnSpc>
              <a:spcBef>
                <a:spcPts val="1001"/>
              </a:spcBef>
              <a:spcAft>
                <a:spcPts val="201"/>
              </a:spcAft>
              <a:buClr>
                <a:srgbClr val="191b0e"/>
              </a:buClr>
              <a:buFont typeface="Franklin Gothic Book"/>
              <a:buChar char="■"/>
            </a:pPr>
            <a:r>
              <a:rPr b="1" lang="ru-RU" sz="2000" spc="-1" strike="noStrike">
                <a:solidFill>
                  <a:srgbClr val="191b0e"/>
                </a:solidFill>
                <a:latin typeface="Franklin Gothic Book"/>
              </a:rPr>
              <a:t>The beginning of the Civil War in Russia</a:t>
            </a:r>
            <a:endParaRPr b="0" lang="en-US" sz="2000" spc="-1" strike="noStrike">
              <a:solidFill>
                <a:srgbClr val="191b0e"/>
              </a:solidFill>
              <a:latin typeface="Franklin Gothic Book"/>
            </a:endParaRPr>
          </a:p>
          <a:p>
            <a:pPr marL="384120" indent="-383760">
              <a:lnSpc>
                <a:spcPct val="94000"/>
              </a:lnSpc>
              <a:spcBef>
                <a:spcPts val="1001"/>
              </a:spcBef>
              <a:spcAft>
                <a:spcPts val="201"/>
              </a:spcAft>
              <a:buClr>
                <a:srgbClr val="191b0e"/>
              </a:buClr>
              <a:buFont typeface="Franklin Gothic Book"/>
              <a:buChar char="■"/>
            </a:pPr>
            <a:r>
              <a:rPr b="1" lang="af-ZA" sz="2000" spc="-1" strike="noStrike">
                <a:solidFill>
                  <a:srgbClr val="191b0e"/>
                </a:solidFill>
                <a:latin typeface="Franklin Gothic Book"/>
              </a:rPr>
              <a:t>E</a:t>
            </a:r>
            <a:r>
              <a:rPr b="1" lang="ru-RU" sz="2000" spc="-1" strike="noStrike">
                <a:solidFill>
                  <a:srgbClr val="191b0e"/>
                </a:solidFill>
                <a:latin typeface="Franklin Gothic Book"/>
              </a:rPr>
              <a:t>nded on November 8 , 1917</a:t>
            </a:r>
            <a:endParaRPr b="0" lang="en-US" sz="2000" spc="-1" strike="noStrike">
              <a:solidFill>
                <a:srgbClr val="191b0e"/>
              </a:solidFill>
              <a:latin typeface="Franklin Gothic Book"/>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94" name="Рисунок 4" descr=""/>
          <p:cNvPicPr/>
          <p:nvPr/>
        </p:nvPicPr>
        <p:blipFill>
          <a:blip r:embed="rId1"/>
          <a:stretch/>
        </p:blipFill>
        <p:spPr>
          <a:xfrm>
            <a:off x="549720" y="0"/>
            <a:ext cx="5622120" cy="4295520"/>
          </a:xfrm>
          <a:prstGeom prst="rect">
            <a:avLst/>
          </a:prstGeom>
          <a:ln w="0">
            <a:noFill/>
          </a:ln>
        </p:spPr>
      </p:pic>
      <p:sp>
        <p:nvSpPr>
          <p:cNvPr id="95" name="CustomShape 1"/>
          <p:cNvSpPr/>
          <p:nvPr/>
        </p:nvSpPr>
        <p:spPr>
          <a:xfrm>
            <a:off x="6345360" y="0"/>
            <a:ext cx="5030640" cy="2832840"/>
          </a:xfrm>
          <a:prstGeom prst="rect">
            <a:avLst/>
          </a:prstGeom>
          <a:noFill/>
          <a:ln w="0">
            <a:noFill/>
          </a:ln>
        </p:spPr>
        <p:style>
          <a:lnRef idx="0"/>
          <a:fillRef idx="0"/>
          <a:effectRef idx="0"/>
          <a:fontRef idx="minor"/>
        </p:style>
        <p:txBody>
          <a:bodyPr lIns="90000" rIns="90000" tIns="45000" bIns="45000">
            <a:spAutoFit/>
          </a:bodyPr>
          <a:p>
            <a:pPr>
              <a:lnSpc>
                <a:spcPct val="100000"/>
              </a:lnSpc>
            </a:pPr>
            <a:r>
              <a:rPr b="0" lang="ru-RU" sz="1800" spc="-1" strike="noStrike">
                <a:solidFill>
                  <a:srgbClr val="000000"/>
                </a:solidFill>
                <a:latin typeface="Franklin Gothic Book"/>
              </a:rPr>
              <a:t>Цели октябрьской революции 1917 годаПостроение более справедливого общества, нежели капиталистическоеИскоренение эксплуатации человека человекомРавенство людей в правах и обязанностяхГлавный девиз социалистической революции 1917 года «Каждому по потребностям, от каждого по труду»Борьба против войнМировая социалистическая революция</a:t>
            </a:r>
            <a:endParaRPr b="0" lang="ru-RU" sz="1800" spc="-1" strike="noStrike">
              <a:latin typeface="Arial"/>
            </a:endParaRPr>
          </a:p>
        </p:txBody>
      </p:sp>
      <p:sp>
        <p:nvSpPr>
          <p:cNvPr id="96" name="CustomShape 2"/>
          <p:cNvSpPr/>
          <p:nvPr/>
        </p:nvSpPr>
        <p:spPr>
          <a:xfrm>
            <a:off x="6511680" y="2711160"/>
            <a:ext cx="5469840" cy="4753080"/>
          </a:xfrm>
          <a:prstGeom prst="rect">
            <a:avLst/>
          </a:prstGeom>
          <a:noFill/>
          <a:ln w="0">
            <a:noFill/>
          </a:ln>
        </p:spPr>
        <p:style>
          <a:lnRef idx="0"/>
          <a:fillRef idx="0"/>
          <a:effectRef idx="0"/>
          <a:fontRef idx="minor"/>
        </p:style>
        <p:txBody>
          <a:bodyPr lIns="90000" rIns="90000" tIns="45000" bIns="45000">
            <a:spAutoFit/>
          </a:bodyPr>
          <a:p>
            <a:r>
              <a:rPr b="1" lang="ru-RU" sz="1800" spc="-1" strike="noStrike">
                <a:solidFill>
                  <a:srgbClr val="000000"/>
                </a:solidFill>
                <a:latin typeface="Franklin Gothic Book"/>
              </a:rPr>
              <a:t>Объективные причины Октябрьской революции 1917 года</a:t>
            </a:r>
            <a:endParaRPr b="0" lang="ru-RU" sz="1800" spc="-1" strike="noStrike">
              <a:latin typeface="Arial"/>
            </a:endParaRPr>
          </a:p>
          <a:p>
            <a:r>
              <a:rPr b="1" lang="ru-RU" sz="1800" spc="-1" strike="noStrike">
                <a:solidFill>
                  <a:srgbClr val="000000"/>
                </a:solidFill>
                <a:latin typeface="Franklin Gothic Book"/>
              </a:rPr>
              <a:t>Экономические трудности, испытываемые Россией из-за участия во Первой мировой войне</a:t>
            </a:r>
            <a:endParaRPr b="0" lang="ru-RU" sz="1800" spc="-1" strike="noStrike">
              <a:latin typeface="Arial"/>
            </a:endParaRPr>
          </a:p>
          <a:p>
            <a:r>
              <a:rPr b="1" lang="ru-RU" sz="1800" spc="-1" strike="noStrike">
                <a:solidFill>
                  <a:srgbClr val="000000"/>
                </a:solidFill>
                <a:latin typeface="Franklin Gothic Book"/>
              </a:rPr>
              <a:t>Огромные людские потери от того же</a:t>
            </a:r>
            <a:endParaRPr b="0" lang="ru-RU" sz="1800" spc="-1" strike="noStrike">
              <a:latin typeface="Arial"/>
            </a:endParaRPr>
          </a:p>
          <a:p>
            <a:r>
              <a:rPr b="1" lang="ru-RU" sz="1800" spc="-1" strike="noStrike">
                <a:solidFill>
                  <a:srgbClr val="000000"/>
                </a:solidFill>
                <a:latin typeface="Franklin Gothic Book"/>
              </a:rPr>
              <a:t>Неудачно складывающиеся дела на фронтах</a:t>
            </a:r>
            <a:endParaRPr b="0" lang="ru-RU" sz="1800" spc="-1" strike="noStrike">
              <a:latin typeface="Arial"/>
            </a:endParaRPr>
          </a:p>
          <a:p>
            <a:r>
              <a:rPr b="1" lang="ru-RU" sz="1800" spc="-1" strike="noStrike">
                <a:solidFill>
                  <a:srgbClr val="000000"/>
                </a:solidFill>
                <a:latin typeface="Franklin Gothic Book"/>
              </a:rPr>
              <a:t>Бездарное руководство страной сначала царским, затем буржуазным (Временным) правительством</a:t>
            </a:r>
            <a:endParaRPr b="0" lang="ru-RU" sz="1800" spc="-1" strike="noStrike">
              <a:latin typeface="Arial"/>
            </a:endParaRPr>
          </a:p>
          <a:p>
            <a:r>
              <a:rPr b="1" lang="ru-RU" sz="1800" spc="-1" strike="noStrike">
                <a:solidFill>
                  <a:srgbClr val="000000"/>
                </a:solidFill>
                <a:latin typeface="Franklin Gothic Book"/>
              </a:rPr>
              <a:t>Нерешенный крестьянский вопрос (вопрос наделения крестьян землей)</a:t>
            </a:r>
            <a:endParaRPr b="0" lang="ru-RU" sz="1800" spc="-1" strike="noStrike">
              <a:latin typeface="Arial"/>
            </a:endParaRPr>
          </a:p>
          <a:p>
            <a:r>
              <a:rPr b="1" lang="ru-RU" sz="1800" spc="-1" strike="noStrike">
                <a:solidFill>
                  <a:srgbClr val="000000"/>
                </a:solidFill>
                <a:latin typeface="Franklin Gothic Book"/>
              </a:rPr>
              <a:t>Тяжелые условия жизни рабочих</a:t>
            </a:r>
            <a:endParaRPr b="0" lang="ru-RU" sz="1800" spc="-1" strike="noStrike">
              <a:latin typeface="Arial"/>
            </a:endParaRPr>
          </a:p>
          <a:p>
            <a:r>
              <a:rPr b="1" lang="ru-RU" sz="1800" spc="-1" strike="noStrike">
                <a:solidFill>
                  <a:srgbClr val="000000"/>
                </a:solidFill>
                <a:latin typeface="Franklin Gothic Book"/>
              </a:rPr>
              <a:t>Почти полная безграмотность народа</a:t>
            </a:r>
            <a:endParaRPr b="0" lang="ru-RU" sz="1800" spc="-1" strike="noStrike">
              <a:latin typeface="Arial"/>
            </a:endParaRPr>
          </a:p>
          <a:p>
            <a:pPr>
              <a:lnSpc>
                <a:spcPct val="100000"/>
              </a:lnSpc>
            </a:pPr>
            <a:r>
              <a:rPr b="1" lang="ru-RU" sz="1800" spc="-1" strike="noStrike">
                <a:solidFill>
                  <a:srgbClr val="000000"/>
                </a:solidFill>
                <a:latin typeface="Franklin Gothic Book"/>
              </a:rPr>
              <a:t>Несправедливая национальная политика</a:t>
            </a:r>
            <a:endParaRPr b="0" lang="ru-RU" sz="1800" spc="-1" strike="noStrike">
              <a:latin typeface="Arial"/>
            </a:endParaRPr>
          </a:p>
        </p:txBody>
      </p:sp>
      <p:sp>
        <p:nvSpPr>
          <p:cNvPr id="97" name="CustomShape 3"/>
          <p:cNvSpPr/>
          <p:nvPr/>
        </p:nvSpPr>
        <p:spPr>
          <a:xfrm>
            <a:off x="5184720" y="2496600"/>
            <a:ext cx="1828440" cy="1828440"/>
          </a:xfrm>
          <a:prstGeom prst="rect">
            <a:avLst/>
          </a:prstGeom>
          <a:noFill/>
          <a:ln w="0">
            <a:noFill/>
          </a:ln>
        </p:spPr>
        <p:style>
          <a:lnRef idx="0"/>
          <a:fillRef idx="0"/>
          <a:effectRef idx="0"/>
          <a:fontRef idx="minor"/>
        </p:style>
      </p:sp>
      <p:sp>
        <p:nvSpPr>
          <p:cNvPr id="98" name="CustomShape 4"/>
          <p:cNvSpPr/>
          <p:nvPr/>
        </p:nvSpPr>
        <p:spPr>
          <a:xfrm flipH="1">
            <a:off x="590400" y="4325400"/>
            <a:ext cx="3834000" cy="2558520"/>
          </a:xfrm>
          <a:prstGeom prst="rect">
            <a:avLst/>
          </a:prstGeom>
          <a:noFill/>
          <a:ln w="0">
            <a:noFill/>
          </a:ln>
        </p:spPr>
        <p:style>
          <a:lnRef idx="0"/>
          <a:fillRef idx="0"/>
          <a:effectRef idx="0"/>
          <a:fontRef idx="minor"/>
        </p:style>
        <p:txBody>
          <a:bodyPr lIns="90000" rIns="90000" tIns="45000" bIns="45000">
            <a:spAutoFit/>
          </a:bodyPr>
          <a:p>
            <a:pPr>
              <a:lnSpc>
                <a:spcPct val="100000"/>
              </a:lnSpc>
            </a:pPr>
            <a:r>
              <a:rPr b="1" lang="ru-RU" sz="1800" spc="-1" strike="noStrike">
                <a:solidFill>
                  <a:srgbClr val="000000"/>
                </a:solidFill>
                <a:latin typeface="Franklin Gothic Book"/>
              </a:rPr>
              <a:t>Итог:Свержение Временного правительства Образование Российской Советской Республики и Российского государства Начало Гражданской войны в России</a:t>
            </a:r>
            <a:endParaRPr b="0" lang="ru-RU" sz="1800" spc="-1" strike="noStrike">
              <a:latin typeface="Arial"/>
            </a:endParaRPr>
          </a:p>
          <a:p>
            <a:pPr>
              <a:lnSpc>
                <a:spcPct val="100000"/>
              </a:lnSpc>
            </a:pPr>
            <a:r>
              <a:rPr b="1" lang="ru-RU" sz="1800" spc="-1" strike="noStrike">
                <a:solidFill>
                  <a:srgbClr val="000000"/>
                </a:solidFill>
                <a:latin typeface="Franklin Gothic Book"/>
              </a:rPr>
              <a:t>Закончилась: 8 ноября 1917 года </a:t>
            </a:r>
            <a:endParaRPr b="0" lang="ru-RU" sz="1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99" name="Рисунок 4" descr=""/>
          <p:cNvPicPr/>
          <p:nvPr/>
        </p:nvPicPr>
        <p:blipFill>
          <a:blip r:embed="rId1"/>
          <a:stretch/>
        </p:blipFill>
        <p:spPr>
          <a:xfrm>
            <a:off x="0" y="0"/>
            <a:ext cx="5554080" cy="3124080"/>
          </a:xfrm>
          <a:prstGeom prst="rect">
            <a:avLst/>
          </a:prstGeom>
          <a:ln w="0">
            <a:noFill/>
          </a:ln>
        </p:spPr>
      </p:pic>
      <p:sp>
        <p:nvSpPr>
          <p:cNvPr id="100" name="CustomShape 1"/>
          <p:cNvSpPr/>
          <p:nvPr/>
        </p:nvSpPr>
        <p:spPr>
          <a:xfrm>
            <a:off x="6679440" y="267840"/>
            <a:ext cx="7862400" cy="364680"/>
          </a:xfrm>
          <a:prstGeom prst="rect">
            <a:avLst/>
          </a:prstGeom>
          <a:noFill/>
          <a:ln w="0">
            <a:noFill/>
          </a:ln>
        </p:spPr>
        <p:style>
          <a:lnRef idx="0"/>
          <a:fillRef idx="0"/>
          <a:effectRef idx="0"/>
          <a:fontRef idx="minor"/>
        </p:style>
        <p:txBody>
          <a:bodyPr lIns="90000" rIns="90000" tIns="45000" bIns="45000">
            <a:spAutoFit/>
          </a:bodyPr>
          <a:p>
            <a:pPr>
              <a:lnSpc>
                <a:spcPct val="100000"/>
              </a:lnSpc>
            </a:pPr>
            <a:r>
              <a:rPr b="0" lang="af-ZA" sz="1800" spc="-1" strike="noStrike">
                <a:solidFill>
                  <a:srgbClr val="000000"/>
                </a:solidFill>
                <a:latin typeface="Franklin Gothic Book"/>
              </a:rPr>
              <a:t>day of consent and reconciliation</a:t>
            </a:r>
            <a:endParaRPr b="0" lang="ru-RU" sz="1800" spc="-1" strike="noStrike">
              <a:latin typeface="Arial"/>
            </a:endParaRPr>
          </a:p>
        </p:txBody>
      </p:sp>
      <p:sp>
        <p:nvSpPr>
          <p:cNvPr id="101" name="CustomShape 2"/>
          <p:cNvSpPr/>
          <p:nvPr/>
        </p:nvSpPr>
        <p:spPr>
          <a:xfrm>
            <a:off x="5606640" y="1014480"/>
            <a:ext cx="5004000" cy="2529000"/>
          </a:xfrm>
          <a:prstGeom prst="rect">
            <a:avLst/>
          </a:prstGeom>
          <a:noFill/>
          <a:ln w="0">
            <a:noFill/>
          </a:ln>
        </p:spPr>
        <p:style>
          <a:lnRef idx="0"/>
          <a:fillRef idx="0"/>
          <a:effectRef idx="0"/>
          <a:fontRef idx="minor"/>
        </p:style>
        <p:txBody>
          <a:bodyPr lIns="90000" rIns="90000" tIns="45000" bIns="45000">
            <a:spAutoFit/>
          </a:bodyPr>
          <a:p>
            <a:pPr>
              <a:lnSpc>
                <a:spcPct val="100000"/>
              </a:lnSpc>
            </a:pPr>
            <a:r>
              <a:rPr b="1" lang="ru-RU" sz="2000" spc="-1" strike="noStrike">
                <a:solidFill>
                  <a:srgbClr val="000000"/>
                </a:solidFill>
                <a:latin typeface="Franklin Gothic Book"/>
              </a:rPr>
              <a:t>In 1996, thanks to a decree signed by Boris Yeltsin, then President of Russia, the official history of the holiday «Day of Consent and Reconciliation» began. This name was chosen not by chance, but in accordance with the situation in the country at that time.</a:t>
            </a:r>
            <a:endParaRPr b="0" lang="ru-RU" sz="2000" spc="-1" strike="noStrike">
              <a:latin typeface="Arial"/>
            </a:endParaRPr>
          </a:p>
        </p:txBody>
      </p:sp>
      <p:sp>
        <p:nvSpPr>
          <p:cNvPr id="102" name="CustomShape 3"/>
          <p:cNvSpPr/>
          <p:nvPr/>
        </p:nvSpPr>
        <p:spPr>
          <a:xfrm flipH="1">
            <a:off x="803520" y="3124440"/>
            <a:ext cx="6554160" cy="3107160"/>
          </a:xfrm>
          <a:prstGeom prst="rect">
            <a:avLst/>
          </a:prstGeom>
          <a:noFill/>
          <a:ln w="0">
            <a:noFill/>
          </a:ln>
        </p:spPr>
        <p:style>
          <a:lnRef idx="0"/>
          <a:fillRef idx="0"/>
          <a:effectRef idx="0"/>
          <a:fontRef idx="minor"/>
        </p:style>
        <p:txBody>
          <a:bodyPr lIns="90000" rIns="90000" tIns="45000" bIns="45000">
            <a:spAutoFit/>
          </a:bodyPr>
          <a:p>
            <a:pPr>
              <a:lnSpc>
                <a:spcPct val="100000"/>
              </a:lnSpc>
            </a:pPr>
            <a:r>
              <a:rPr b="0" lang="af-ZA" sz="1800" spc="-1" strike="noStrike">
                <a:solidFill>
                  <a:srgbClr val="000000"/>
                </a:solidFill>
                <a:latin typeface="Franklin Gothic Book"/>
              </a:rPr>
              <a:t>The fact is that in the 90s, as before the beginning of the October Revolution, the class stratification in society became too significant. Because of this, the unrest of the people and the intolerance of suddenly impoverished citizens towards those who managed to get rich quickly by taking advantage of the situation were becoming more noticeable.In order to prevent new tragic events, it was necessary to reconcile the people divided on the basis of financial prosperity. That is why, without erasing the usual memorable date from the history of Russia, they began to talk about the Day of Reconciliation and Consent on November 7.</a:t>
            </a:r>
            <a:endParaRPr b="0" lang="ru-RU" sz="18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TextShape 1"/>
          <p:cNvSpPr txBox="1"/>
          <p:nvPr/>
        </p:nvSpPr>
        <p:spPr>
          <a:xfrm>
            <a:off x="1371600" y="685800"/>
            <a:ext cx="9600840" cy="1485720"/>
          </a:xfrm>
          <a:prstGeom prst="rect">
            <a:avLst/>
          </a:prstGeom>
          <a:noFill/>
          <a:ln w="0">
            <a:noFill/>
          </a:ln>
        </p:spPr>
        <p:txBody>
          <a:bodyPr>
            <a:normAutofit fontScale="46000"/>
          </a:bodyPr>
          <a:p>
            <a:pPr>
              <a:lnSpc>
                <a:spcPct val="89000"/>
              </a:lnSpc>
            </a:pPr>
            <a:r>
              <a:rPr b="1" lang="ru-RU" sz="2400" spc="-1" strike="noStrike">
                <a:solidFill>
                  <a:srgbClr val="000000"/>
                </a:solidFill>
                <a:latin typeface="Franklin Gothic Book"/>
              </a:rPr>
              <a:t>в 1996 году, благодаря указу, подписанному Борисом Ельциным, в то время президентом России, началась официальная история праздника «День согласия и примирения». Такое название было выбрано не случайно, а в соответствии с обстановкой в стране в то время.</a:t>
            </a:r>
            <a:endParaRPr b="0" lang="en-US" sz="2400" spc="-1" strike="noStrike">
              <a:solidFill>
                <a:srgbClr val="000000"/>
              </a:solidFill>
              <a:latin typeface="Franklin Gothic Book"/>
            </a:endParaRPr>
          </a:p>
        </p:txBody>
      </p:sp>
      <p:sp>
        <p:nvSpPr>
          <p:cNvPr id="104" name="TextShape 2"/>
          <p:cNvSpPr txBox="1"/>
          <p:nvPr/>
        </p:nvSpPr>
        <p:spPr>
          <a:xfrm>
            <a:off x="1371600" y="2286000"/>
            <a:ext cx="9600840" cy="3580920"/>
          </a:xfrm>
          <a:prstGeom prst="rect">
            <a:avLst/>
          </a:prstGeom>
          <a:noFill/>
          <a:ln w="0">
            <a:noFill/>
          </a:ln>
        </p:spPr>
        <p:txBody>
          <a:bodyPr>
            <a:noAutofit/>
          </a:bodyPr>
          <a:p>
            <a:pPr marL="384120" indent="-383760">
              <a:lnSpc>
                <a:spcPct val="94000"/>
              </a:lnSpc>
              <a:spcBef>
                <a:spcPts val="1001"/>
              </a:spcBef>
              <a:spcAft>
                <a:spcPts val="201"/>
              </a:spcAft>
              <a:buClr>
                <a:srgbClr val="191b0e"/>
              </a:buClr>
              <a:buFont typeface="Franklin Gothic Book"/>
              <a:buChar char="■"/>
            </a:pPr>
            <a:r>
              <a:rPr b="0" lang="ru-RU" sz="2000" spc="-1" strike="noStrike">
                <a:solidFill>
                  <a:srgbClr val="191b0e"/>
                </a:solidFill>
                <a:latin typeface="Franklin Gothic Book"/>
              </a:rPr>
              <a:t>в 1996 году, благодаря указу, подписанному Борисом Ельциным, в то время президентом России, началась официальная история праздника «День согласия и примирения». Такое название было выбрано не случайно, а в соответствии с обстановкой в стране в то время.</a:t>
            </a:r>
            <a:endParaRPr b="0" lang="en-US" sz="2000" spc="-1" strike="noStrike">
              <a:solidFill>
                <a:srgbClr val="191b0e"/>
              </a:solidFill>
              <a:latin typeface="Franklin Gothic Book"/>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05" name="Рисунок 4" descr=""/>
          <p:cNvPicPr/>
          <p:nvPr/>
        </p:nvPicPr>
        <p:blipFill>
          <a:blip r:embed="rId1"/>
          <a:stretch/>
        </p:blipFill>
        <p:spPr>
          <a:xfrm>
            <a:off x="0" y="0"/>
            <a:ext cx="6268320" cy="3290760"/>
          </a:xfrm>
          <a:prstGeom prst="rect">
            <a:avLst/>
          </a:prstGeom>
          <a:ln w="0">
            <a:noFill/>
          </a:ln>
        </p:spPr>
      </p:pic>
      <p:sp>
        <p:nvSpPr>
          <p:cNvPr id="106" name="CustomShape 1"/>
          <p:cNvSpPr/>
          <p:nvPr/>
        </p:nvSpPr>
        <p:spPr>
          <a:xfrm>
            <a:off x="6661440" y="0"/>
            <a:ext cx="4946760" cy="1004400"/>
          </a:xfrm>
          <a:prstGeom prst="rect">
            <a:avLst/>
          </a:prstGeom>
          <a:noFill/>
          <a:ln w="0">
            <a:noFill/>
          </a:ln>
        </p:spPr>
        <p:style>
          <a:lnRef idx="0"/>
          <a:fillRef idx="0"/>
          <a:effectRef idx="0"/>
          <a:fontRef idx="minor"/>
        </p:style>
        <p:txBody>
          <a:bodyPr lIns="90000" rIns="90000" tIns="45000" bIns="45000">
            <a:spAutoFit/>
          </a:bodyPr>
          <a:p>
            <a:pPr>
              <a:lnSpc>
                <a:spcPct val="100000"/>
              </a:lnSpc>
            </a:pPr>
            <a:r>
              <a:rPr b="1" lang="af-ZA" sz="2000" spc="-1" strike="noStrike">
                <a:solidFill>
                  <a:srgbClr val="000000"/>
                </a:solidFill>
                <a:latin typeface="Franklin Gothic Book"/>
              </a:rPr>
              <a:t>why was National Unity Day postponed from November 7 to November 4?</a:t>
            </a:r>
            <a:endParaRPr b="0" lang="ru-RU" sz="2000" spc="-1" strike="noStrike">
              <a:latin typeface="Arial"/>
            </a:endParaRPr>
          </a:p>
        </p:txBody>
      </p:sp>
      <p:sp>
        <p:nvSpPr>
          <p:cNvPr id="107" name="CustomShape 2"/>
          <p:cNvSpPr/>
          <p:nvPr/>
        </p:nvSpPr>
        <p:spPr>
          <a:xfrm>
            <a:off x="6363360" y="900720"/>
            <a:ext cx="5244840" cy="3930120"/>
          </a:xfrm>
          <a:prstGeom prst="rect">
            <a:avLst/>
          </a:prstGeom>
          <a:noFill/>
          <a:ln w="0">
            <a:noFill/>
          </a:ln>
        </p:spPr>
        <p:style>
          <a:lnRef idx="0"/>
          <a:fillRef idx="0"/>
          <a:effectRef idx="0"/>
          <a:fontRef idx="minor"/>
        </p:style>
        <p:txBody>
          <a:bodyPr lIns="90000" rIns="90000" tIns="45000" bIns="45000">
            <a:spAutoFit/>
          </a:bodyPr>
          <a:p>
            <a:pPr>
              <a:lnSpc>
                <a:spcPct val="100000"/>
              </a:lnSpc>
            </a:pPr>
            <a:r>
              <a:rPr b="1" lang="ru-RU" sz="1800" spc="-1" strike="noStrike">
                <a:solidFill>
                  <a:srgbClr val="000000"/>
                </a:solidFill>
                <a:latin typeface="Franklin Gothic Book"/>
              </a:rPr>
              <a:t>On December 16, 2004, the State Duma of the Russian Federation adopted amendments to the Federal Law «On Days of Military Glory (Victory Days of Russia)» in three readings. One of the edits was the introduction of a new holiday – National Unity Day – and the postponement of the state day off from November 7 to November 4. According to analysts, the main reason for the transfer was the desire to completely remove associations with the anniversary of the October Socialist Revolution (November 7, 1917).</a:t>
            </a:r>
            <a:endParaRPr b="0" lang="ru-RU" sz="1800" spc="-1" strike="noStrike">
              <a:latin typeface="Arial"/>
            </a:endParaRPr>
          </a:p>
        </p:txBody>
      </p:sp>
      <p:sp>
        <p:nvSpPr>
          <p:cNvPr id="108" name="CustomShape 3"/>
          <p:cNvSpPr/>
          <p:nvPr/>
        </p:nvSpPr>
        <p:spPr>
          <a:xfrm>
            <a:off x="1053360" y="4232880"/>
            <a:ext cx="6655680" cy="3381480"/>
          </a:xfrm>
          <a:prstGeom prst="rect">
            <a:avLst/>
          </a:prstGeom>
          <a:noFill/>
          <a:ln w="0">
            <a:noFill/>
          </a:ln>
        </p:spPr>
        <p:style>
          <a:lnRef idx="0"/>
          <a:fillRef idx="0"/>
          <a:effectRef idx="0"/>
          <a:fontRef idx="minor"/>
        </p:style>
        <p:txBody>
          <a:bodyPr lIns="90000" rIns="90000" tIns="45000" bIns="45000">
            <a:spAutoFit/>
          </a:bodyPr>
          <a:p>
            <a:r>
              <a:rPr b="1" lang="ru-RU" sz="1800" spc="-1" strike="noStrike">
                <a:solidFill>
                  <a:srgbClr val="000000"/>
                </a:solidFill>
                <a:latin typeface="Franklin Gothic Book"/>
              </a:rPr>
              <a:t>Holiday traditions</a:t>
            </a:r>
            <a:endParaRPr b="0" lang="ru-RU" sz="1800" spc="-1" strike="noStrike">
              <a:latin typeface="Arial"/>
            </a:endParaRPr>
          </a:p>
          <a:p>
            <a:pPr>
              <a:lnSpc>
                <a:spcPct val="100000"/>
              </a:lnSpc>
            </a:pPr>
            <a:r>
              <a:rPr b="1" lang="ru-RU" sz="1800" spc="-1" strike="noStrike">
                <a:solidFill>
                  <a:srgbClr val="000000"/>
                </a:solidFill>
                <a:latin typeface="Franklin Gothic Book"/>
              </a:rPr>
              <a:t>According to tradition, grand patriotic celebrations are held on this day in all Russian cities, as well as entertainment programs, concerts and fireworks are launched. In addition, the holiday is also accompanied by processions, processions, rallies, flash mobs, concerts. Conferences dedicated to the culture, literature and history of Russia are also organized. Also on this day, historical reconstructions are arranged, monuments to the heroes Pozharsky and Minin are opened in the cities of the country.</a:t>
            </a:r>
            <a:endParaRPr b="0" lang="ru-RU" sz="18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TextShape 1"/>
          <p:cNvSpPr txBox="1"/>
          <p:nvPr/>
        </p:nvSpPr>
        <p:spPr>
          <a:xfrm>
            <a:off x="1371600" y="685800"/>
            <a:ext cx="9600840" cy="1485720"/>
          </a:xfrm>
          <a:prstGeom prst="rect">
            <a:avLst/>
          </a:prstGeom>
          <a:noFill/>
          <a:ln w="0">
            <a:noFill/>
          </a:ln>
        </p:spPr>
        <p:txBody>
          <a:bodyPr>
            <a:normAutofit/>
          </a:bodyPr>
          <a:p>
            <a:pPr>
              <a:lnSpc>
                <a:spcPct val="89000"/>
              </a:lnSpc>
            </a:pPr>
            <a:r>
              <a:rPr b="1" lang="ru-RU" sz="2400" spc="-1" strike="noStrike">
                <a:solidFill>
                  <a:srgbClr val="191b0e"/>
                </a:solidFill>
                <a:latin typeface="Franklin Gothic Book"/>
              </a:rPr>
              <a:t>почему с 7 ноября перенесли на 4 ноября день народного единства?</a:t>
            </a:r>
            <a:endParaRPr b="0" lang="en-US" sz="2400" spc="-1" strike="noStrike">
              <a:solidFill>
                <a:srgbClr val="000000"/>
              </a:solidFill>
              <a:latin typeface="Franklin Gothic Book"/>
            </a:endParaRPr>
          </a:p>
        </p:txBody>
      </p:sp>
      <p:sp>
        <p:nvSpPr>
          <p:cNvPr id="110" name="TextShape 2"/>
          <p:cNvSpPr txBox="1"/>
          <p:nvPr/>
        </p:nvSpPr>
        <p:spPr>
          <a:xfrm>
            <a:off x="1371600" y="2286000"/>
            <a:ext cx="9600840" cy="3580920"/>
          </a:xfrm>
          <a:prstGeom prst="rect">
            <a:avLst/>
          </a:prstGeom>
          <a:noFill/>
          <a:ln w="0">
            <a:noFill/>
          </a:ln>
        </p:spPr>
        <p:txBody>
          <a:bodyPr>
            <a:normAutofit fontScale="37000"/>
          </a:bodyPr>
          <a:p>
            <a:pPr marL="384120" indent="-383760">
              <a:lnSpc>
                <a:spcPct val="94000"/>
              </a:lnSpc>
              <a:spcBef>
                <a:spcPts val="1001"/>
              </a:spcBef>
              <a:spcAft>
                <a:spcPts val="201"/>
              </a:spcAft>
              <a:buClr>
                <a:srgbClr val="191b0e"/>
              </a:buClr>
              <a:buFont typeface="Franklin Gothic Book"/>
              <a:buChar char="■"/>
            </a:pPr>
            <a:r>
              <a:rPr b="1" lang="ru-RU" sz="2000" spc="-1" strike="noStrike">
                <a:solidFill>
                  <a:srgbClr val="191b0e"/>
                </a:solidFill>
                <a:latin typeface="Franklin Gothic Book"/>
              </a:rPr>
              <a:t>16 декабря 2004 года Госдума РФ приняла в трёх чтениях поправки в Федеральный закон «О днях воинской славы (Победных днях России)». Одной из правок было введение нового праздника – Дня народного единства – и перенесение государственного выходного дня с 7 ноября на 4 ноября. По словам аналитиков, основной причиной переноса стало желание полностью снять ассоциации с годовщиной Октябрьской социалистической революции (7 ноября 1917 года).</a:t>
            </a:r>
            <a:endParaRPr b="0" lang="en-US" sz="2000" spc="-1" strike="noStrike">
              <a:solidFill>
                <a:srgbClr val="191b0e"/>
              </a:solidFill>
              <a:latin typeface="Franklin Gothic Book"/>
            </a:endParaRPr>
          </a:p>
          <a:p>
            <a:pPr marL="384120" indent="-383760">
              <a:lnSpc>
                <a:spcPct val="94000"/>
              </a:lnSpc>
              <a:spcBef>
                <a:spcPts val="1001"/>
              </a:spcBef>
              <a:spcAft>
                <a:spcPts val="201"/>
              </a:spcAft>
              <a:buClr>
                <a:srgbClr val="191b0e"/>
              </a:buClr>
              <a:buFont typeface="Franklin Gothic Book"/>
              <a:buChar char="■"/>
            </a:pPr>
            <a:r>
              <a:rPr b="1" lang="ru-RU" sz="2000" spc="-1" strike="noStrike">
                <a:solidFill>
                  <a:srgbClr val="191b0e"/>
                </a:solidFill>
                <a:latin typeface="Franklin Gothic Book"/>
              </a:rPr>
              <a:t>Традиции праздникаСогласно традициям, в этот день проходят грандиозные патриотические празднования во всех российских городах, а также проводятся развлекательные программы, концерты и запускаются салюты. Кроме того, праздник также сопровождается шествиями, крестными ходами, митингами, флешмобами, концертами. Также организуются конференции, посвящённые культуре, литературе и истории России. Также в этот день устраивают исторические реконструкции, открывают памятники героям Пожарскому и Минину в городах страны.</a:t>
            </a:r>
            <a:endParaRPr b="0" lang="en-US" sz="2000" spc="-1" strike="noStrike">
              <a:solidFill>
                <a:srgbClr val="191b0e"/>
              </a:solidFill>
              <a:latin typeface="Franklin Gothic Book"/>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11" name="Рисунок 4" descr=""/>
          <p:cNvPicPr/>
          <p:nvPr/>
        </p:nvPicPr>
        <p:blipFill>
          <a:blip r:embed="rId1"/>
          <a:stretch/>
        </p:blipFill>
        <p:spPr>
          <a:xfrm>
            <a:off x="1891440" y="0"/>
            <a:ext cx="7857720" cy="5893200"/>
          </a:xfrm>
          <a:prstGeom prst="rect">
            <a:avLst/>
          </a:prstGeom>
          <a:ln w="0">
            <a:noFill/>
          </a:ln>
        </p:spPr>
      </p:pic>
      <p:sp>
        <p:nvSpPr>
          <p:cNvPr id="112" name="CustomShape 1"/>
          <p:cNvSpPr/>
          <p:nvPr/>
        </p:nvSpPr>
        <p:spPr>
          <a:xfrm>
            <a:off x="3571920" y="4536360"/>
            <a:ext cx="10126080" cy="364680"/>
          </a:xfrm>
          <a:prstGeom prst="rect">
            <a:avLst/>
          </a:prstGeom>
          <a:noFill/>
          <a:ln w="0">
            <a:noFill/>
          </a:ln>
        </p:spPr>
        <p:style>
          <a:lnRef idx="0"/>
          <a:fillRef idx="0"/>
          <a:effectRef idx="0"/>
          <a:fontRef idx="minor"/>
        </p:style>
        <p:txBody>
          <a:bodyPr lIns="90000" rIns="90000" tIns="45000" bIns="45000">
            <a:spAutoFit/>
          </a:bodyPr>
          <a:p>
            <a:pPr>
              <a:lnSpc>
                <a:spcPct val="100000"/>
              </a:lnSpc>
            </a:pPr>
            <a:r>
              <a:rPr b="1" lang="af-ZA" sz="1800" spc="-1" strike="noStrike">
                <a:solidFill>
                  <a:srgbClr val="000000"/>
                </a:solidFill>
                <a:latin typeface="Franklin Gothic Book"/>
              </a:rPr>
              <a:t>T</a:t>
            </a:r>
            <a:r>
              <a:rPr b="1" lang="ru-RU" sz="1800" spc="-1" strike="noStrike">
                <a:solidFill>
                  <a:srgbClr val="000000"/>
                </a:solidFill>
                <a:latin typeface="Franklin Gothic Book"/>
              </a:rPr>
              <a:t>hank you for your attention</a:t>
            </a:r>
            <a:endParaRPr b="0" lang="ru-RU" sz="18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0</TotalTime>
  <Application>LibreOffice/7.0.3.1$Windows_X86_64 LibreOffice_project/d7547858d014d4cf69878db179d326fc3483e082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2022-10-18T15:32:21Z</dcterms:created>
  <dc:creator>yekaterina.guseva.2006@bk.ru</dc:creator>
  <dc:description/>
  <dc:language>ru-RU</dc:language>
  <cp:lastModifiedBy>yekaterina.guseva.2006@bk.ru</cp:lastModifiedBy>
  <dcterms:modified xsi:type="dcterms:W3CDTF">2022-10-26T11:50:11Z</dcterms:modified>
  <cp:revision>6</cp:revision>
  <dc:subject/>
  <dc:title>Министерство образования Московской области ГБПОУ МО «Щёлковский колледж» </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Notes">
    <vt:i4>0</vt:i4>
  </property>
  <property fmtid="{D5CDD505-2E9C-101B-9397-08002B2CF9AE}" pid="7" name="PresentationFormat">
    <vt:lpwstr>Широкоэкранный</vt:lpwstr>
  </property>
  <property fmtid="{D5CDD505-2E9C-101B-9397-08002B2CF9AE}" pid="8" name="ScaleCrop">
    <vt:bool>0</vt:bool>
  </property>
  <property fmtid="{D5CDD505-2E9C-101B-9397-08002B2CF9AE}" pid="9" name="ShareDoc">
    <vt:bool>0</vt:bool>
  </property>
  <property fmtid="{D5CDD505-2E9C-101B-9397-08002B2CF9AE}" pid="10" name="Slides">
    <vt:i4>8</vt:i4>
  </property>
</Properties>
</file>