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63" r:id="rId5"/>
    <p:sldId id="264" r:id="rId6"/>
    <p:sldId id="262" r:id="rId7"/>
    <p:sldId id="265" r:id="rId8"/>
    <p:sldId id="261" r:id="rId9"/>
    <p:sldId id="258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E3A7F6-28BE-4AB1-9DFB-BE919FECB39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7FB499-5C88-4692-B32E-FEB8D67731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vtoday.ru/article/598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avtoday.ru/article/588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avtoday.ru/article/58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6"/>
            <a:ext cx="6777318" cy="3985479"/>
          </a:xfrm>
        </p:spPr>
        <p:txBody>
          <a:bodyPr/>
          <a:lstStyle/>
          <a:p>
            <a:r>
              <a:rPr lang="ru-RU" dirty="0" smtClean="0"/>
              <a:t>Прототип </a:t>
            </a:r>
            <a:r>
              <a:rPr lang="ru-RU" dirty="0" smtClean="0"/>
              <a:t>Мцыри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презентацию подготовила учащаяся 8В класса </a:t>
            </a:r>
            <a:br>
              <a:rPr lang="ru-RU" sz="1800" dirty="0" smtClean="0"/>
            </a:br>
            <a:r>
              <a:rPr lang="ru-RU" sz="1800" dirty="0" smtClean="0"/>
              <a:t>ГБОУ лицея №150</a:t>
            </a:r>
            <a:br>
              <a:rPr lang="ru-RU" sz="1800" dirty="0" smtClean="0"/>
            </a:br>
            <a:r>
              <a:rPr lang="ru-RU" sz="1800" dirty="0" smtClean="0"/>
              <a:t>г. Санкт-Петербурга</a:t>
            </a:r>
            <a:br>
              <a:rPr lang="ru-RU" sz="1800" dirty="0" smtClean="0"/>
            </a:br>
            <a:r>
              <a:rPr lang="ru-RU" sz="2000" b="1" dirty="0" smtClean="0"/>
              <a:t>Чугунова Милана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6679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099477" cy="52175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464496" cy="6120680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После выпуска из академии Захаров пишет картину «Старуха, играющая в карты», за которую тут же получает серебряную медаль и популярность в высших творческих кругах. Карл Брюллов и вовсе назвал его своим преемником. Ему начали заказывать портреты видные граждане Петербурга. 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Известно, что Захаров был дружен 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3"/>
              </a:rPr>
              <a:t>с Михаилом Лермонтовым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 и стал прообразом для его поэмы «Мцыри» – печальная история жизни друга так вдохновила поэта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364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958043" cy="4785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256584" cy="6048672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Помня о своем происхождении, молодой художник увековечил его в личной подписи. Его произведения подписаны псевдонимами «Захаров-</a:t>
            </a:r>
            <a:r>
              <a:rPr lang="ru-RU" sz="2800" dirty="0" err="1">
                <a:solidFill>
                  <a:schemeClr val="tx1"/>
                </a:solidFill>
              </a:rPr>
              <a:t>Дадаюртский</a:t>
            </a:r>
            <a:r>
              <a:rPr lang="ru-RU" sz="2800" dirty="0">
                <a:solidFill>
                  <a:schemeClr val="tx1"/>
                </a:solidFill>
              </a:rPr>
              <a:t>», «Захаров из чеченцев», позже стал использоваться просто «Захаров-Чеченец». Последний прочно закрепился за ним и вскоре стал полноценной фамилией, под которой портретист и вошел в историю.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708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412777"/>
            <a:ext cx="7745505" cy="4713386"/>
          </a:xfrm>
        </p:spPr>
        <p:txBody>
          <a:bodyPr>
            <a:normAutofit fontScale="92500"/>
          </a:bodyPr>
          <a:lstStyle/>
          <a:p>
            <a:r>
              <a:rPr lang="ru-RU" dirty="0"/>
              <a:t>Однако живопись больших денег не приносила и, чтобы обеспечивать себя, Захаров устроился рисовальщиком в департамент военных поселений при Военном министерстве. На службе он рисовал эскизы обмундирования, знамен, вооружения. Там он проработал недолго и вернулся к написанию портретов на заказ. </a:t>
            </a:r>
          </a:p>
          <a:p>
            <a:r>
              <a:rPr lang="ru-RU" dirty="0"/>
              <a:t>В 1843 году Петр Захарович создал портрет Алексея Ермолова и получил за него звание академика. Среди работ Захарова наиболее знамениты портрет А. Н. Муравьева, «Дети Петра Ермолова», «Чеченец в бурке», портрет М. Лермонтова. Всего же им написано около ста работ, многие до сих пор считаются утерянными.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0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" y="1700808"/>
            <a:ext cx="3561850" cy="44077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116632"/>
            <a:ext cx="5976664" cy="6048672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Вскоре художник переехал в Москву, где женился на Александре Постниковой – сестре известного московского лекаря. В роли шафера выступал Алексей Ермолов. Однако женитьба оказалась несчастливой и вскоре после венчания молодая супруга умерла от чахотки.  Летом того же 1846 года, пережив жену всего на пару месяцев, от чахотки скончался и сам Петр Захаров. Похоронили художника в Москве.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7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7115233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778724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Именем художника названы сквер в Грозном и детская художественная школа, а в память о нем регулярно проходят тематические выставки и культурные события.   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       </a:t>
            </a:r>
            <a:b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4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1057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Петр Захаров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15458"/>
            <a:ext cx="4354302" cy="565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03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Чеченский мальчик, волею судьбы воспитанный Ермоловым, станет знаменитым художником и прообразом поэмы «Мцыри» Михаила Лермонтова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Петр Захаров-Чеченец вошел в историю как единственный профессиональный живописец 19-го столетия чеченского происхождения. Он появился на свет в 1816 году. В 1819 году будущего художника нашли в разрушенном ауле </a:t>
            </a:r>
            <a:r>
              <a:rPr lang="ru-RU" sz="2000" dirty="0" err="1">
                <a:solidFill>
                  <a:schemeClr val="tx1"/>
                </a:solidFill>
              </a:rPr>
              <a:t>Дади</a:t>
            </a:r>
            <a:r>
              <a:rPr lang="ru-RU" sz="2000" dirty="0">
                <a:solidFill>
                  <a:schemeClr val="tx1"/>
                </a:solidFill>
              </a:rPr>
              <a:t>-юрт. Малыша подобрали и отнесли в станицу </a:t>
            </a:r>
            <a:r>
              <a:rPr lang="ru-RU" sz="2000" dirty="0" err="1">
                <a:solidFill>
                  <a:schemeClr val="tx1"/>
                </a:solidFill>
              </a:rPr>
              <a:t>Бороздиновскую</a:t>
            </a:r>
            <a:r>
              <a:rPr lang="ru-RU" sz="2000" dirty="0">
                <a:solidFill>
                  <a:schemeClr val="tx1"/>
                </a:solidFill>
              </a:rPr>
              <a:t>, где отдали казаку Захару </a:t>
            </a:r>
            <a:r>
              <a:rPr lang="ru-RU" sz="2000" dirty="0" err="1">
                <a:solidFill>
                  <a:schemeClr val="tx1"/>
                </a:solidFill>
              </a:rPr>
              <a:t>Недоносову</a:t>
            </a:r>
            <a:r>
              <a:rPr lang="ru-RU" sz="2000" dirty="0">
                <a:solidFill>
                  <a:schemeClr val="tx1"/>
                </a:solidFill>
              </a:rPr>
              <a:t>, который воспитал мальчика, как родного. Приемный отец дал ребенку не только кров, но и свое отчество. А имя мальчику выбирал сам </a:t>
            </a:r>
            <a:r>
              <a:rPr lang="ru-RU" sz="2000" dirty="0">
                <a:solidFill>
                  <a:schemeClr val="tx1"/>
                </a:solidFill>
                <a:hlinkClick r:id="rId2"/>
              </a:rPr>
              <a:t>генерал Алексей Ермолов</a:t>
            </a:r>
            <a:r>
              <a:rPr lang="ru-RU" sz="2000" dirty="0">
                <a:solidFill>
                  <a:schemeClr val="tx1"/>
                </a:solidFill>
              </a:rPr>
              <a:t>. Так началась история жизни будущего художника Петра Захаровича Захарова. 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Петр Захаров-Чеченец. История жизни «Мцыри»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8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8207873" cy="461692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hlinkClick r:id="rId3"/>
              </a:rPr>
              <a:t>генерал Алексей Ермолов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91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Мальчик воспитывался в станице до 1823 года, после чего его забрал на воспитание другой генерал из рода Ермоловых – Петр Николаевич – в Тифлис, где проходил службу. Тот сразу заметил талант чеченского мальчишки к рисованию, отмечал его смышленость и склонность к учебе. 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5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688490" y="524437"/>
            <a:ext cx="775626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" y="1628800"/>
            <a:ext cx="4763757" cy="3572817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0" y="548680"/>
            <a:ext cx="4319337" cy="61206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начале 30-х годов Петр Николаевич вышел в отставку и перебрался вместе с семьей в Москву. Здесь Захара ждала встреча с художником </a:t>
            </a:r>
            <a:r>
              <a:rPr lang="ru-RU" dirty="0">
                <a:solidFill>
                  <a:srgbClr val="FF0000"/>
                </a:solidFill>
              </a:rPr>
              <a:t>Львом Александровичем Волковым</a:t>
            </a:r>
            <a:r>
              <a:rPr lang="ru-RU" dirty="0">
                <a:solidFill>
                  <a:schemeClr val="tx1"/>
                </a:solidFill>
              </a:rPr>
              <a:t>, к которому он попал на обучение. В 1833 году юноша начал свое обучение в Петербургской академии художеств. Спустя три года он </a:t>
            </a:r>
            <a:r>
              <a:rPr lang="ru-RU" dirty="0" err="1">
                <a:solidFill>
                  <a:schemeClr val="tx1"/>
                </a:solidFill>
              </a:rPr>
              <a:t>выпустился</a:t>
            </a:r>
            <a:r>
              <a:rPr lang="ru-RU" dirty="0">
                <a:solidFill>
                  <a:schemeClr val="tx1"/>
                </a:solidFill>
              </a:rPr>
              <a:t> в звании свободного художника.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80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61866"/>
            <a:ext cx="4006040" cy="49867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Александрович Волков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31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908721"/>
            <a:ext cx="7745505" cy="521744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Обучение в академии имело огромное значение. На тот момент сюда не допускали «инородцев». Самого Захарова приняли на правах «вольнослушателя» – он мог посещать любые занятия и сдавать по ним экзамены, но студенческих льгот и допуска к высшим курсам у него не было. Именно это ограничение сделало Захарова единственным профессиональным художником среди кавказских живописцев той эпохи.   </a:t>
            </a:r>
          </a:p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945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9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0"/>
            <a:ext cx="8928992" cy="6858000"/>
          </a:xfrm>
        </p:spPr>
        <p:txBody>
          <a:bodyPr>
            <a:noAutofit/>
          </a:bodyPr>
          <a:lstStyle/>
          <a:p>
            <a:r>
              <a:rPr lang="ru-RU" sz="1400" dirty="0"/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58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479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Прототип Мцыри  презентацию подготовила учащаяся 8В класса  ГБОУ лицея №150 г. Санкт-Петербурга Чугунова Милана   </vt:lpstr>
      <vt:lpstr>Петр Захаров</vt:lpstr>
      <vt:lpstr>Петр Захаров-Чеченец. История жизни «Мцыри» </vt:lpstr>
      <vt:lpstr>генерал Алексей Ермолов</vt:lpstr>
      <vt:lpstr>Презентация PowerPoint</vt:lpstr>
      <vt:lpstr>Презентация PowerPoint</vt:lpstr>
      <vt:lpstr>Лев Александрович Волков</vt:lpstr>
      <vt:lpstr>Презентация PowerPoint</vt:lpstr>
      <vt:lpstr>Презентация PowerPoint</vt:lpstr>
      <vt:lpstr>После выпуска из академии Захаров пишет картину «Старуха, играющая в карты», за которую тут же получает серебряную медаль и популярность в высших творческих кругах. Карл Брюллов и вовсе назвал его своим преемником. Ему начали заказывать портреты видные граждане Петербурга.  Известно, что Захаров был дружен с Михаилом Лермонтовым и стал прообразом для его поэмы «Мцыри» – печальная история жизни друга так вдохновила поэта</vt:lpstr>
      <vt:lpstr>Помня о своем происхождении, молодой художник увековечил его в личной подписи. Его произведения подписаны псевдонимами «Захаров-Дадаюртский», «Захаров из чеченцев», позже стал использоваться просто «Захаров-Чеченец». Последний прочно закрепился за ним и вскоре стал полноценной фамилией, под которой портретист и вошел в историю.  </vt:lpstr>
      <vt:lpstr>Презентация PowerPoint</vt:lpstr>
      <vt:lpstr>Вскоре художник переехал в Москву, где женился на Александре Постниковой – сестре известного московского лекаря. В роли шафера выступал Алексей Ермолов. Однако женитьба оказалась несчастливой и вскоре после венчания молодая супруга умерла от чахотки.  Летом того же 1846 года, пережив жену всего на пару месяцев, от чахотки скончался и сам Петр Захаров. Похоронили художника в Москве. </vt:lpstr>
      <vt:lpstr>Именем художника названы сквер в Грозном и детская художественная школа, а в память о нем регулярно проходят тематические выставки и культурные события.         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Прототип Мцыри</dc:title>
  <dc:creator>Дмитрий Чугунов</dc:creator>
  <cp:lastModifiedBy>teacher</cp:lastModifiedBy>
  <cp:revision>10</cp:revision>
  <dcterms:created xsi:type="dcterms:W3CDTF">2023-11-29T12:40:54Z</dcterms:created>
  <dcterms:modified xsi:type="dcterms:W3CDTF">2023-12-12T05:57:10Z</dcterms:modified>
</cp:coreProperties>
</file>