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65" r:id="rId4"/>
    <p:sldId id="264" r:id="rId5"/>
    <p:sldId id="257" r:id="rId6"/>
    <p:sldId id="268" r:id="rId7"/>
    <p:sldId id="259" r:id="rId8"/>
    <p:sldId id="273" r:id="rId9"/>
    <p:sldId id="269" r:id="rId10"/>
    <p:sldId id="267" r:id="rId11"/>
    <p:sldId id="27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4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7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63FC4-3ECE-4780-9A69-12AC44D7A15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9E5AB-F669-44A4-AD1F-C6302F10E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07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9E5AB-F669-44A4-AD1F-C6302F10E26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747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F594-688C-4332-8679-461FBB7ADA3B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601A-B870-421D-B836-9A9C63669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71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F594-688C-4332-8679-461FBB7ADA3B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601A-B870-421D-B836-9A9C63669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66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F594-688C-4332-8679-461FBB7ADA3B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601A-B870-421D-B836-9A9C63669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41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F594-688C-4332-8679-461FBB7ADA3B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601A-B870-421D-B836-9A9C63669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86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F594-688C-4332-8679-461FBB7ADA3B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601A-B870-421D-B836-9A9C63669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354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F594-688C-4332-8679-461FBB7ADA3B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601A-B870-421D-B836-9A9C63669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69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F594-688C-4332-8679-461FBB7ADA3B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601A-B870-421D-B836-9A9C63669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576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F594-688C-4332-8679-461FBB7ADA3B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601A-B870-421D-B836-9A9C63669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600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F594-688C-4332-8679-461FBB7ADA3B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601A-B870-421D-B836-9A9C63669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894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F594-688C-4332-8679-461FBB7ADA3B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601A-B870-421D-B836-9A9C63669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256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F594-688C-4332-8679-461FBB7ADA3B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601A-B870-421D-B836-9A9C63669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2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2F594-688C-4332-8679-461FBB7ADA3B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C601A-B870-421D-B836-9A9C63669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72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away.php?to=https://sakla.ru/video/list/1&amp;cc_key=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611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67891" y="607219"/>
            <a:ext cx="9144000" cy="2387600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Отчет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кружку «Юные знатоки правил дорожного движения» в подготовительной группе </a:t>
            </a:r>
            <a:r>
              <a:rPr lang="en-US" sz="3600" b="1" i="1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 14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и старшей группе №12</a:t>
            </a:r>
            <a:endParaRPr lang="ru-RU" sz="3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13709" y="2994819"/>
            <a:ext cx="9185564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  </a:t>
            </a:r>
          </a:p>
          <a:p>
            <a:pPr algn="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Подготовили воспитатели: </a:t>
            </a:r>
          </a:p>
          <a:p>
            <a:pPr algn="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Богданова А.Э.,</a:t>
            </a:r>
          </a:p>
          <a:p>
            <a:pPr algn="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Кузнецова С.А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056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399" y="-2004462"/>
            <a:ext cx="13692418" cy="99846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48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8873" y="1011383"/>
            <a:ext cx="11395363" cy="2141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результатам диагностики, проведенной в форме викторины, дети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показали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высокий уровень знаний правил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поведения на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дорогах  и улицах города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Дети 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узнают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называют знаки дорожного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движения, четко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определяют нарушения правил дорожного движения на картинках и иллюстрациях,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делают правильные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выводы и умозаключения.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образом можно сделать вывод о том, что цели кружка «Юные знатоки правил дорожного движения» достигнуты, задачи выполнены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уверена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том, что полученные детьми знания пригодятся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нашим  воспитанникам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их дальнейшей жизни и сохранят не только 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жизнь, но и помогут им быть более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внимательными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пешеходами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культурными пассажирами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.!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649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800"/>
            <a:ext cx="12192000" cy="73611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49237" y="997672"/>
            <a:ext cx="9144000" cy="23876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480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953" y="-2059880"/>
            <a:ext cx="13571062" cy="99846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Актуальность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3308" y="2410231"/>
            <a:ext cx="75368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году  ребята нашей группы идут в школу, а это значит, что скоро им придётся самостоятельно ходить в школу, а на дороге случаются разные ситуации и дети должны быть готовыми к ним.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старшей группы эти знания так же актуальны.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поэтому так важно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дошкольников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самостоятельность, ответственность продолжить изучать и закреплять с воспитанниками ПДД, формировать у них навыки осознанного безопасного поведения, а так же  дать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необходимую сумму знаний об общественных человеком нормах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поведения. </a:t>
            </a:r>
            <a:r>
              <a:rPr lang="ru-RU" dirty="0" smtClean="0"/>
              <a:t>                                                                           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7927" y="1025236"/>
            <a:ext cx="116239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2023 - 2024 учебного года в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№12 реализовалась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программа кружка «Юные знатоки правил дорожного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движения» р</a:t>
            </a:r>
            <a:r>
              <a:rPr lang="ru-RU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азработана </a:t>
            </a:r>
            <a:r>
              <a:rPr lang="ru-RU" dirty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в силу особой актуальности проблемы -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безопасности дошкольников на дорогах и улицах города.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016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553" y="-2614062"/>
            <a:ext cx="13048717" cy="99846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условий, оптимально обеспечивающих процесс обучения дошкольников правилам дорожного движения и формирование у них необходимых умений и навыков, выработка положительных, устойчивых привычек безопасного поведения на улицах города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275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126" y="-2004462"/>
            <a:ext cx="14256326" cy="99846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964" y="110836"/>
            <a:ext cx="10397836" cy="11776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поставленной цели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выделили следующие задачи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789710"/>
            <a:ext cx="11353799" cy="407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оспитывать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сознательное отношение к выполнению правил дорожного движения;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личностные свойства – самостоятельность, ответственность, активность, аккуратность;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навыки самооценки, самоанализа своего поведения на улице и в транспорте;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освоению детьми практических навыков поведения в различных ситуациях дорожного движения через систему обучающих занятий, игр, бесед.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пропагандистскую деятельности среди родителей воспитанников ДОУ по правилам дорожного движения и безопасному поведению на дороге.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982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8145" y="-2558643"/>
            <a:ext cx="13909963" cy="99846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835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программы:</a:t>
            </a:r>
            <a:r>
              <a:rPr lang="ru-RU" sz="2200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748145"/>
            <a:ext cx="111182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Поставленная цель и задачи кружка «Юные знатоки ПДД», а также тот факт, что данный кружок проводится у детей уже на протяжении нескольких лет, направляет работу педагогов на поиск новых, более совершенных подходов в решении вопросов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228600" algn="just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Сегодня, в век инновационных и информационных технологий, дети ждут от педагогов высокотехнологичных приёмов обучения, поэтому в этом учебном году было принято решение активно использовать на занятиях современные информационно-коммуникативные технологии с целью более успешного ознакомления дошкольников с правилами дорожного движения.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464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4617" y="-1989916"/>
            <a:ext cx="14658108" cy="99846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290" y="1274746"/>
            <a:ext cx="5742710" cy="315400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108" y="-651163"/>
            <a:ext cx="10411691" cy="234185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Просмотр обучающих видеофильмов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9382" y="748145"/>
            <a:ext cx="1184563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год дети просматривали с дальнейшим обсуждением обучающие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видеофильмы: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1"Азбука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на дороге"| Уроки тетушки Совы |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Серии: «История ПДД», «Дорога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знаки», «Пешеходные переходы», «Перекрестки», «В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плохую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погоду», «Безопасность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транспорте», «Метро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железная дорога»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2Цикл обучающих видео на сайте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https://sakla.ru/video/list/1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"Будь заметен на дороге", "Внимание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перекрёсток","Велосипедист","Пешеход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3.«Аркадий Паровозов спешит на помощь»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опасно перебегать дорогу на красный свет светофора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пристегивать в машине ремень безопасности?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переходя дорогу нужно слазить с велосипеда?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опасно ходить по велосипедным дорожкам?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опасно играть на автомобильной парковке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4.«Робокар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 и его друзья»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Серии: «Перебегать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дорогу - опасно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!», «Как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 перейти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дорогу»,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дороге 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умом», «Как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 себя на перекрёстках</a:t>
            </a:r>
            <a:r>
              <a:rPr lang="ru-RU" dirty="0">
                <a:solidFill>
                  <a:srgbClr val="E1E3E6"/>
                </a:solidFill>
                <a:latin typeface="-apple-system"/>
              </a:rPr>
              <a:t> </a:t>
            </a:r>
            <a:r>
              <a:rPr lang="ru-RU" dirty="0" smtClean="0">
                <a:solidFill>
                  <a:srgbClr val="E1E3E6"/>
                </a:solidFill>
                <a:latin typeface="-apple-system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179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-1772226"/>
            <a:ext cx="13362590" cy="91173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38546"/>
            <a:ext cx="105918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645" y="318655"/>
            <a:ext cx="11000509" cy="40178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течении года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кружке для закрепления и расширения у детей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ПДД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использовались и другие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как: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 «Собери  знаки», «Найди отличия», «Угадай транспорт», «Подумай – отгадай», «Поставь дорожный знак» и др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организованы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ситуации «Пассажиры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автобусе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«Мы по улице идём», «Мы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играем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дворе», «Опасности на дороге»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45" y="2215085"/>
            <a:ext cx="2153604" cy="31731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030" y="2215085"/>
            <a:ext cx="5504520" cy="247703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55077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326" y="-1852063"/>
            <a:ext cx="13577453" cy="98729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7412" y="365125"/>
            <a:ext cx="919638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036" y="221673"/>
            <a:ext cx="10785764" cy="595529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с детьми: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знаки», «Я пешеход», «Я пассажир», «Я велосипедист», «Как надо вести себя в общественном транспорте» и др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Иванов «Азбука безопасности - Как неразлучные друзья дорогу переходили»,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Носов «Автомобиль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Житков «Светофор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Серяков «Улица, где все спешат»</a:t>
            </a:r>
            <a:r>
              <a:rPr lang="ru-RU" sz="2000" dirty="0"/>
              <a:t>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вечера загадок по ПДД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рассказов на тему «Что случилось если бы не было правил дорожного движения»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дорожных ситуаций по картинкам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творческих рассказов на тему «Что случилось если бы не было правил дорожного движения»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051" y="3382673"/>
            <a:ext cx="7722949" cy="347532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35454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193" y="481968"/>
            <a:ext cx="2525134" cy="44928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172690" y="243954"/>
            <a:ext cx="8181109" cy="121172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0326" y="365127"/>
            <a:ext cx="8603673" cy="1200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и рисование на тему: «Безопасный путь домой», «Город»,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«Знаки дорожного движения»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6" y="1559402"/>
            <a:ext cx="5195455" cy="233795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717" y="1446123"/>
            <a:ext cx="4406434" cy="333236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117" y="-2293446"/>
            <a:ext cx="13048717" cy="9984680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594023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471</Words>
  <Application>Microsoft Office PowerPoint</Application>
  <PresentationFormat>Произвольный</PresentationFormat>
  <Paragraphs>36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Отчет по кружку «Юные знатоки правил дорожного движения» в подготовительной группе N 14 и старшей группе №12</vt:lpstr>
      <vt:lpstr>Актуальность </vt:lpstr>
      <vt:lpstr>       Цель программы:  Создание условий, оптимально обеспечивающих процесс обучения дошкольников правилам дорожного движения и формирование у них необходимых умений и навыков, выработка положительных, устойчивых привычек безопасного поведения на улицах города.  </vt:lpstr>
      <vt:lpstr>Для реализации поставленной цели выделили следующие задачи:</vt:lpstr>
      <vt:lpstr> Реализация программы:  </vt:lpstr>
      <vt:lpstr>          Просмотр обучающих видеофильмов</vt:lpstr>
      <vt:lpstr> </vt:lpstr>
      <vt:lpstr>Презентация PowerPoint</vt:lpstr>
      <vt:lpstr>Презентация PowerPoint</vt:lpstr>
      <vt:lpstr>Вывод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Пользователь</cp:lastModifiedBy>
  <cp:revision>38</cp:revision>
  <dcterms:created xsi:type="dcterms:W3CDTF">2024-05-19T07:15:50Z</dcterms:created>
  <dcterms:modified xsi:type="dcterms:W3CDTF">2024-05-29T06:21:23Z</dcterms:modified>
</cp:coreProperties>
</file>