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79" r:id="rId5"/>
    <p:sldId id="280" r:id="rId6"/>
    <p:sldId id="281" r:id="rId7"/>
    <p:sldId id="293" r:id="rId8"/>
    <p:sldId id="284" r:id="rId9"/>
    <p:sldId id="290" r:id="rId10"/>
    <p:sldId id="283" r:id="rId11"/>
    <p:sldId id="285" r:id="rId12"/>
    <p:sldId id="286" r:id="rId13"/>
    <p:sldId id="287" r:id="rId14"/>
    <p:sldId id="291" r:id="rId15"/>
    <p:sldId id="29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39" autoAdjust="0"/>
  </p:normalViewPr>
  <p:slideViewPr>
    <p:cSldViewPr>
      <p:cViewPr>
        <p:scale>
          <a:sx n="77" d="100"/>
          <a:sy n="77" d="100"/>
        </p:scale>
        <p:origin x="-117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а\Desktop\193263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8083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«Вовлечение родителей в воспитательно-образовательном процесс в рамках планирования «План – дело - анализ</a:t>
            </a:r>
            <a:r>
              <a:rPr lang="ru-RU" b="1" dirty="0" smtClean="0">
                <a:solidFill>
                  <a:srgbClr val="002060"/>
                </a:solidFill>
                <a:latin typeface="Georgia"/>
              </a:rPr>
              <a:t>»</a:t>
            </a:r>
            <a:r>
              <a:rPr lang="ru-RU" dirty="0" smtClean="0">
                <a:solidFill>
                  <a:srgbClr val="002060"/>
                </a:solidFill>
                <a:latin typeface="Marck Script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Marck Script"/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МБДОУ детский сад «Аленушка»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Коряковская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Н.А.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63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а\Desktop\193263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65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Работать с мамами, даже с самыми активными, непросто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1" y="2708920"/>
            <a:ext cx="4447779" cy="2501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86" y="2727324"/>
            <a:ext cx="4447780" cy="25018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4328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а\Desktop\193263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выставке « В мире цветов» девять работ воспитателей, детей и родителей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22" y="1916832"/>
            <a:ext cx="8249745" cy="46371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5883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а\Desktop\193263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так мы живем…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" name="Picture 2" descr="F:\Новая папка (2)\DSC011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45520"/>
            <a:ext cx="8064896" cy="453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Новая папка (2)\DSC011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31" y="1589512"/>
            <a:ext cx="8291738" cy="466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Новая папка (2)\DSC011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30" y="1545520"/>
            <a:ext cx="8291739" cy="466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0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а\Desktop\193263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Развивающая среда в группе создана при помощи родителей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04" y="1556792"/>
            <a:ext cx="9175004" cy="5157192"/>
          </a:xfrm>
        </p:spPr>
      </p:pic>
      <p:pic>
        <p:nvPicPr>
          <p:cNvPr id="1029" name="Picture 5" descr="C:\Users\Люда\Desktop\DSC011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" y="1534484"/>
            <a:ext cx="9141342" cy="513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юда\Desktop\DSC011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5" y="1526641"/>
            <a:ext cx="9155294" cy="514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Люда\Desktop\DSC0118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532989"/>
            <a:ext cx="9144001" cy="51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22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а\Desktop\193263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575048" y="928670"/>
            <a:ext cx="8568952" cy="4608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Детский сад по именам 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 собрал в один букетик. 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Приходите в гости к нам 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группу 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«Цветик – </a:t>
            </a:r>
            <a:r>
              <a:rPr lang="ru-RU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емицветик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04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а\Desktop\193263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285720" y="1928802"/>
            <a:ext cx="8568952" cy="12858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04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а\Desktop\193263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i="1" dirty="0">
                <a:solidFill>
                  <a:srgbClr val="002060"/>
                </a:solidFill>
                <a:latin typeface="Geneva"/>
              </a:rPr>
              <a:t>«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того, как прошло детство, кто вёл ребенка за руку в детские годы, что вошло в его разум и сердце из окружающего мира – от этого в решающей степени зависит, каким человеком станет сегодняшний малыш</a:t>
            </a:r>
            <a:r>
              <a:rPr lang="ru-RU" b="1" i="1" dirty="0">
                <a:solidFill>
                  <a:srgbClr val="002060"/>
                </a:solidFill>
                <a:latin typeface="Geneva"/>
              </a:rPr>
              <a:t>»</a:t>
            </a:r>
            <a:r>
              <a:rPr lang="ru-RU" dirty="0">
                <a:solidFill>
                  <a:srgbClr val="002060"/>
                </a:solidFill>
                <a:latin typeface="Geneva"/>
              </a:rPr>
              <a:t>.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 smtClean="0"/>
              <a:t>                                   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Сухомлинский</a:t>
            </a:r>
          </a:p>
        </p:txBody>
      </p:sp>
    </p:spTree>
    <p:extLst>
      <p:ext uri="{BB962C8B-B14F-4D97-AF65-F5344CB8AC3E}">
        <p14:creationId xmlns:p14="http://schemas.microsoft.com/office/powerpoint/2010/main" val="306123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а\Desktop\193263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Строим новые планы, дети предлагают темы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 descr="C:\Documents and Settings\кся\Рабочий стол\Новая папка (2)\DSC09729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643050"/>
            <a:ext cx="7170590" cy="4657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5098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а\Desktop\193263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«План – дело – анализ»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98" y="1600200"/>
            <a:ext cx="8052003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6988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а\Desktop\193263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 в группе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357430"/>
            <a:ext cx="4214842" cy="31611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2357430"/>
            <a:ext cx="4207170" cy="31553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9934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а\Desktop\193263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Совместные успехи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4" y="2928934"/>
            <a:ext cx="2071702" cy="34528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1500174"/>
            <a:ext cx="357190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Объект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42" y="1571612"/>
            <a:ext cx="2800370" cy="46672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4929190" y="6000768"/>
            <a:ext cx="3586162" cy="642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Работы выполненные с родителями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000100" y="6072206"/>
            <a:ext cx="3586162" cy="642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Знаки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поощрения за выполненную работу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55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а\Desktop\193263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онсультации  для родителей помогут интересно и доступно рассказать детям о космосе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8" y="2651600"/>
            <a:ext cx="4416012" cy="26496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51600"/>
            <a:ext cx="4416012" cy="26496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7923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а\Desktop\193263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Инициативная группа родителей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075532"/>
            <a:ext cx="5164997" cy="38737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013" y="2038770"/>
            <a:ext cx="2608279" cy="39105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4869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а\Desktop\193263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рождения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Ариши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праздник и для мамы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00808"/>
            <a:ext cx="6048672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775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181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«Вовлечение родителей в воспитательно-образовательном процесс в рамках планирования «План – дело - анализ» </vt:lpstr>
      <vt:lpstr>Презентация PowerPoint</vt:lpstr>
      <vt:lpstr>Строим новые планы, дети предлагают темы</vt:lpstr>
      <vt:lpstr>«План – дело – анализ»</vt:lpstr>
      <vt:lpstr>Родительское собрание в группе</vt:lpstr>
      <vt:lpstr>Совместные успехи</vt:lpstr>
      <vt:lpstr>Консультации  для родителей помогут интересно и доступно рассказать детям о космосе</vt:lpstr>
      <vt:lpstr>Инициативная группа родителей</vt:lpstr>
      <vt:lpstr>День рождения Ариши – праздник и для мамы</vt:lpstr>
      <vt:lpstr>Работать с мамами, даже с самыми активными, непросто</vt:lpstr>
      <vt:lpstr>На выставке « В мире цветов» девять работ воспитателей, детей и родителей</vt:lpstr>
      <vt:lpstr>Вот так мы живем…</vt:lpstr>
      <vt:lpstr>Развивающая среда в группе создана при помощи родителей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Люда</dc:creator>
  <cp:lastModifiedBy>User'OK</cp:lastModifiedBy>
  <cp:revision>27</cp:revision>
  <dcterms:created xsi:type="dcterms:W3CDTF">2016-04-16T02:28:43Z</dcterms:created>
  <dcterms:modified xsi:type="dcterms:W3CDTF">2016-04-19T05:04:28Z</dcterms:modified>
</cp:coreProperties>
</file>