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FDD2C-1A76-4CB0-8A79-CDEF592ECA22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CB609-06EA-4D16-B269-631B60E4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7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7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2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6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2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7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2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3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7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619D-DD8E-429E-9CE1-5DD911636336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A79C-05A8-4458-A95C-EBDD57BDC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9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9025" y="2060848"/>
            <a:ext cx="4465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«Робот ПЗН1»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49288"/>
            <a:ext cx="1436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Муниципальное автономное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учреждение дополнительного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образования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«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Станция юных техников»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Авторы: Мозганов Николай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Арапов Александр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Мещеряков В.В.</a:t>
            </a:r>
          </a:p>
        </p:txBody>
      </p:sp>
    </p:spTree>
    <p:extLst>
      <p:ext uri="{BB962C8B-B14F-4D97-AF65-F5344CB8AC3E}">
        <p14:creationId xmlns:p14="http://schemas.microsoft.com/office/powerpoint/2010/main" val="41221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312\Desktop\робот регулировщик\фото\P_20170324_194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94" y="908720"/>
            <a:ext cx="3222178" cy="2416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312\Desktop\робот регулировщик\фото\P_20170324_194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82" y="3325355"/>
            <a:ext cx="2028712" cy="1790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312\Desktop\робот регулировщик\фото\P_20170324_1941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74169"/>
            <a:ext cx="3498567" cy="2623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287812" cy="2465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5473" y="169050"/>
            <a:ext cx="72244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 изготовления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ПЗН1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72008" y="5241151"/>
            <a:ext cx="8892480" cy="1412776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Создание 3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D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модели крутящегося подиума и изготовление его на токарном и лазерном станках.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8958" y="169050"/>
            <a:ext cx="66175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Перспективы развития:</a:t>
            </a:r>
          </a:p>
          <a:p>
            <a:pPr algn="ctr"/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92567"/>
            <a:ext cx="8444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Разработать серию робототехнических устройств, направленных на привлечение внимания людей к продуктам здорового питания и здоровому образу жизни.</a:t>
            </a:r>
          </a:p>
        </p:txBody>
      </p:sp>
      <p:pic>
        <p:nvPicPr>
          <p:cNvPr id="2058" name="Picture 10" descr="https://uflebologa.ru/wp-content/uploads/2017/09/pri-razvitii-spazmov-vazhno-pitatsya-pravil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88" y="3284984"/>
            <a:ext cx="4857056" cy="32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2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0890" y="1052736"/>
            <a:ext cx="8102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Питаемся правильно с ПЗН1!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7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876914"/>
            <a:ext cx="65527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Создать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робот 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ПЗН1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»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который поможет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улучшить  качество питания.</a:t>
            </a:r>
          </a:p>
          <a:p>
            <a:r>
              <a:rPr lang="ru-RU" b="1" dirty="0"/>
              <a:t>     </a:t>
            </a:r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764704"/>
            <a:ext cx="12173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1994" y="2492896"/>
            <a:ext cx="65723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Изучить принципы здорового и полезного  питания.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Разработать робототехническое устройство и подиум.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Установить программное обеспечение на планшет.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Провести тестирование и отладку.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Создать презентацию и видео-ролик.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844824"/>
            <a:ext cx="16129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9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94701" y="188640"/>
            <a:ext cx="40495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1994" y="1677288"/>
            <a:ext cx="71483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 распространением Фаст-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фудов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и прочей вредной пищи люди стали набирать лишний вес, а это может приводить е различным заболеваниям. Пропаганда здорового питания на сегодняшний день является очень важной задачей.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divomix.com/uploads/148795408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923" y1="63478" x2="86923" y2="63478"/>
                        <a14:foregroundMark x1="83269" y1="75072" x2="83269" y2="75072"/>
                        <a14:foregroundMark x1="88462" y1="75652" x2="88462" y2="75652"/>
                        <a14:foregroundMark x1="89808" y1="72464" x2="89808" y2="72464"/>
                        <a14:foregroundMark x1="92115" y1="68406" x2="92115" y2="68406"/>
                        <a14:foregroundMark x1="92115" y1="66957" x2="92115" y2="66087"/>
                        <a14:foregroundMark x1="92308" y1="60290" x2="92308" y2="60290"/>
                        <a14:foregroundMark x1="71923" y1="62319" x2="71923" y2="62319"/>
                        <a14:foregroundMark x1="87115" y1="85797" x2="87115" y2="85797"/>
                        <a14:foregroundMark x1="89808" y1="91304" x2="89808" y2="91304"/>
                        <a14:foregroundMark x1="89808" y1="93043" x2="89808" y2="93043"/>
                        <a14:foregroundMark x1="86538" y1="93043" x2="86538" y2="93043"/>
                        <a14:foregroundMark x1="64423" y1="81159" x2="64423" y2="81159"/>
                        <a14:foregroundMark x1="17115" y1="82609" x2="17115" y2="82609"/>
                        <a14:foregroundMark x1="19423" y1="81159" x2="19423" y2="81159"/>
                        <a14:foregroundMark x1="15769" y1="77391" x2="16538" y2="78261"/>
                        <a14:foregroundMark x1="16731" y1="78551" x2="16731" y2="78551"/>
                        <a14:foregroundMark x1="17115" y1="70435" x2="17115" y2="70435"/>
                        <a14:foregroundMark x1="11154" y1="81159" x2="11154" y2="81159"/>
                        <a14:foregroundMark x1="10577" y1="88986" x2="10577" y2="88986"/>
                        <a14:foregroundMark x1="17692" y1="17971" x2="17692" y2="17971"/>
                        <a14:foregroundMark x1="17692" y1="22319" x2="17692" y2="22319"/>
                        <a14:foregroundMark x1="16731" y1="25507" x2="16731" y2="25507"/>
                        <a14:foregroundMark x1="17115" y1="15942" x2="17885" y2="15652"/>
                        <a14:foregroundMark x1="22885" y1="11884" x2="22885" y2="11884"/>
                        <a14:foregroundMark x1="49808" y1="22899" x2="49808" y2="22899"/>
                        <a14:foregroundMark x1="48462" y1="23478" x2="48462" y2="23478"/>
                        <a14:foregroundMark x1="48269" y1="28406" x2="48269" y2="28406"/>
                        <a14:foregroundMark x1="46538" y1="56522" x2="46538" y2="56522"/>
                        <a14:foregroundMark x1="48846" y1="29855" x2="48846" y2="29855"/>
                        <a14:foregroundMark x1="10962" y1="85217" x2="10962" y2="85217"/>
                        <a14:foregroundMark x1="9423" y1="75652" x2="9423" y2="75652"/>
                        <a14:foregroundMark x1="7885" y1="74493" x2="7885" y2="74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586981" cy="23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yslide.ru/documents_4/6f59f3a370230377f7e5b881ca39464c/img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4924" r="12336" b="14461"/>
          <a:stretch/>
        </p:blipFill>
        <p:spPr bwMode="auto">
          <a:xfrm>
            <a:off x="4562172" y="4077072"/>
            <a:ext cx="4109646" cy="23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со стрелкой вверх 6"/>
          <p:cNvSpPr/>
          <p:nvPr/>
        </p:nvSpPr>
        <p:spPr>
          <a:xfrm>
            <a:off x="72008" y="5241151"/>
            <a:ext cx="8892480" cy="1412776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473" y="169050"/>
            <a:ext cx="72244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этап изготовления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ПЗН1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947539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Проектирование 3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модели полусферы и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box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программе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JDpaint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 descr="C:\Users\Computer\Desktop\arbuz\IMG_20180521_1900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8730" y="1484784"/>
            <a:ext cx="4839534" cy="362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3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со стрелкой вверх 6"/>
          <p:cNvSpPr/>
          <p:nvPr/>
        </p:nvSpPr>
        <p:spPr>
          <a:xfrm>
            <a:off x="72008" y="5241151"/>
            <a:ext cx="8892480" cy="1412776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473" y="169050"/>
            <a:ext cx="72244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 изготовления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ПЗН1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594753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Изготовление элементов полусферы из фанеры на лазерном станке.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 descr="C:\Users\Computer\Desktop\arbuz\IMG_20180521_1917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539331"/>
            <a:ext cx="4824536" cy="361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2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со стрелкой вверх 6"/>
          <p:cNvSpPr/>
          <p:nvPr/>
        </p:nvSpPr>
        <p:spPr>
          <a:xfrm>
            <a:off x="72008" y="5241151"/>
            <a:ext cx="8892480" cy="1412776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473" y="169050"/>
            <a:ext cx="72244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этап изготовления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ПЗН1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594753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Изготовление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box.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 descr="C:\Users\Computer\Desktop\arbuz\IMG_20180522_1945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77408"/>
            <a:ext cx="4032448" cy="30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Computer\Desktop\arbuz\IMG_20180521_1924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877" y="1877408"/>
            <a:ext cx="4032794" cy="302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7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со стрелкой вверх 6"/>
          <p:cNvSpPr/>
          <p:nvPr/>
        </p:nvSpPr>
        <p:spPr>
          <a:xfrm>
            <a:off x="72008" y="5241151"/>
            <a:ext cx="8892480" cy="1412776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473" y="169050"/>
            <a:ext cx="72244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 изготовления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ПЗН1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594753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Сборка полусферы и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box.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 descr="C:\Users\Computer\Desktop\arbuz\IMG_20180522_163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3403"/>
            <a:ext cx="4128539" cy="30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Computer\Desktop\arbuz\IMG_20180522_1635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136" y="1772816"/>
            <a:ext cx="4129344" cy="30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9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со стрелкой вверх 6"/>
          <p:cNvSpPr/>
          <p:nvPr/>
        </p:nvSpPr>
        <p:spPr>
          <a:xfrm>
            <a:off x="72008" y="5241151"/>
            <a:ext cx="8892480" cy="1412776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473" y="169050"/>
            <a:ext cx="72244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 изготовления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ПЗН1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9492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Изготовление светящегося столбика из кабель-канала 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светодиодной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ленты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 descr="C:\Users\Computer\Desktop\arbuz\IMG_20180526_1721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112" y="1772816"/>
            <a:ext cx="41293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Computer\Desktop\arbuz\IMG_20180524_1948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7798"/>
            <a:ext cx="4122712" cy="309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7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±Ð»ÐµÐ´Ð½Ð¾-ÑÐ¾Ð·Ð¾Ð²Ñ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со стрелкой вверх 6"/>
          <p:cNvSpPr/>
          <p:nvPr/>
        </p:nvSpPr>
        <p:spPr>
          <a:xfrm>
            <a:off x="72008" y="5241151"/>
            <a:ext cx="8892480" cy="1412776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5473" y="169050"/>
            <a:ext cx="72244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 изготовления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ПЗН1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80526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Окрашивание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полусферы, закрепление светодиодной ленты, размещение в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box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электронных компонентов.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 descr="C:\Users\Computer\Desktop\arbuz\IMG_20180526_1752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3673361" cy="275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Computer\Desktop\arbuz\IMG_20180526_194409_HD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24744"/>
            <a:ext cx="3673099" cy="275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Computer\Desktop\arbuz\IMG_20180528_1527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266899"/>
            <a:ext cx="2617207" cy="19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0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217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U1</dc:creator>
  <cp:lastModifiedBy>admin312</cp:lastModifiedBy>
  <cp:revision>9</cp:revision>
  <dcterms:created xsi:type="dcterms:W3CDTF">2018-05-29T07:07:14Z</dcterms:created>
  <dcterms:modified xsi:type="dcterms:W3CDTF">2018-05-29T07:25:30Z</dcterms:modified>
</cp:coreProperties>
</file>