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5" r:id="rId36"/>
    <p:sldId id="304" r:id="rId37"/>
    <p:sldId id="303" r:id="rId3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39"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49" autoAdjust="0"/>
  </p:normalViewPr>
  <p:slideViewPr>
    <p:cSldViewPr>
      <p:cViewPr varScale="1">
        <p:scale>
          <a:sx n="71" d="100"/>
          <a:sy n="71" d="100"/>
        </p:scale>
        <p:origin x="-7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6A5E1-B770-413A-9DAC-C267989CB804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10E1C-8414-4252-AAA8-DFC8F798E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E15F-6AB7-4FC5-8FD3-48DFE7DACA37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20A2-21B1-4123-8B91-1411356F1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E15F-6AB7-4FC5-8FD3-48DFE7DACA37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20A2-21B1-4123-8B91-1411356F1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E15F-6AB7-4FC5-8FD3-48DFE7DACA37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20A2-21B1-4123-8B91-1411356F1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E15F-6AB7-4FC5-8FD3-48DFE7DACA37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20A2-21B1-4123-8B91-1411356F1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E15F-6AB7-4FC5-8FD3-48DFE7DACA37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20A2-21B1-4123-8B91-1411356F1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E15F-6AB7-4FC5-8FD3-48DFE7DACA37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20A2-21B1-4123-8B91-1411356F1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E15F-6AB7-4FC5-8FD3-48DFE7DACA37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20A2-21B1-4123-8B91-1411356F1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E15F-6AB7-4FC5-8FD3-48DFE7DACA37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20A2-21B1-4123-8B91-1411356F1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E15F-6AB7-4FC5-8FD3-48DFE7DACA37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20A2-21B1-4123-8B91-1411356F1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E15F-6AB7-4FC5-8FD3-48DFE7DACA37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20A2-21B1-4123-8B91-1411356F1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E15F-6AB7-4FC5-8FD3-48DFE7DACA37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20A2-21B1-4123-8B91-1411356F1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1E15F-6AB7-4FC5-8FD3-48DFE7DACA37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120A2-21B1-4123-8B91-1411356F1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8;&#1072;&#1090;&#1100;&#1103;&#1085;&#1072;\Documents\1.&#1043;&#1088;&#1080;&#1073;&#1085;&#1072;&#1103;%20&#1101;&#1083;&#1077;&#1082;&#1090;&#1088;&#1080;&#1095;&#1082;&#1072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8;&#1072;&#1090;&#1100;&#1103;&#1085;&#1072;\Documents\2.&#1071;%20&#1075;&#1088;&#1080;&#1073;&#1086;&#1095;&#1077;&#1082;%20&#1084;&#1072;&#1083;&#1077;&#1085;&#1100;&#1082;&#1080;&#1081;.%20(&#1087;&#1083;&#1102;&#1089;).mp3" TargetMode="Externa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8;&#1072;&#1090;&#1100;&#1103;&#1085;&#1072;\Documents\3.&#1051;.&#1053;&#1077;&#1082;&#1088;&#1072;&#1089;&#1086;&#1074;&#1072;%20-%20&#1043;&#1088;&#1080;&#1073;&#1086;&#1095;&#1082;&#1080;.mp3" TargetMode="Externa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30893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Составитель:</a:t>
            </a:r>
          </a:p>
          <a:p>
            <a:pPr algn="ctr"/>
            <a:r>
              <a:rPr lang="ru-RU" dirty="0" smtClean="0"/>
              <a:t>Воспитатель</a:t>
            </a:r>
          </a:p>
          <a:p>
            <a:pPr algn="ctr"/>
            <a:r>
              <a:rPr lang="ru-RU" dirty="0" smtClean="0"/>
              <a:t> МБДОУ «Академия детства»,</a:t>
            </a:r>
          </a:p>
          <a:p>
            <a:pPr algn="ctr"/>
            <a:r>
              <a:rPr lang="ru-RU" dirty="0" smtClean="0"/>
              <a:t>СП №172</a:t>
            </a:r>
          </a:p>
          <a:p>
            <a:pPr algn="ctr"/>
            <a:r>
              <a:rPr lang="ru-RU" dirty="0" smtClean="0"/>
              <a:t>Булатова Татьяна Викторовна</a:t>
            </a:r>
          </a:p>
          <a:p>
            <a:endParaRPr lang="ru-RU" dirty="0"/>
          </a:p>
        </p:txBody>
      </p:sp>
      <p:pic>
        <p:nvPicPr>
          <p:cNvPr id="4" name="1.Грибная электрич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00" numSld="15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 flipH="1">
            <a:off x="3059831" y="630932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Съедобные грибы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9812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9594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9219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833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8658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4273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903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/>
              <a:t>Грибная </a:t>
            </a:r>
            <a:r>
              <a:rPr lang="ru-RU" sz="4800" b="1" i="1" dirty="0" err="1" smtClean="0"/>
              <a:t>обучайка</a:t>
            </a:r>
            <a:r>
              <a:rPr lang="ru-RU" sz="4800" b="1" i="1" dirty="0" smtClean="0"/>
              <a:t> </a:t>
            </a:r>
          </a:p>
          <a:p>
            <a:r>
              <a:rPr lang="ru-RU" sz="4800" b="1" i="1" dirty="0" smtClean="0"/>
              <a:t>и </a:t>
            </a:r>
            <a:r>
              <a:rPr lang="ru-RU" sz="4800" b="1" i="1" dirty="0" err="1" smtClean="0"/>
              <a:t>развивайка</a:t>
            </a:r>
            <a:r>
              <a:rPr lang="ru-RU" sz="4800" b="1" i="1" dirty="0" smtClean="0"/>
              <a:t> для  детей</a:t>
            </a:r>
            <a:endParaRPr lang="ru-RU" sz="4800" b="1" i="1" dirty="0"/>
          </a:p>
        </p:txBody>
      </p:sp>
      <p:pic>
        <p:nvPicPr>
          <p:cNvPr id="4" name="2.Я грибочек маленький. (плю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3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9000" numSld="25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145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1123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,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545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28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,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498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6567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33363"/>
            <a:ext cx="9144000" cy="639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561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1497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3509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55613"/>
            <a:ext cx="9144000" cy="594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2371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3.Л.Некрасова - Грибоч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577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9000" numSld="37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46300" y="0"/>
            <a:ext cx="48498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9843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15816" y="5877272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Найди отличия</a:t>
            </a:r>
            <a:endParaRPr lang="ru-RU" sz="4400" b="1" i="1" dirty="0"/>
          </a:p>
        </p:txBody>
      </p:sp>
    </p:spTree>
  </p:cSld>
  <p:clrMapOvr>
    <a:masterClrMapping/>
  </p:clrMapOvr>
  <p:transition advTm="15880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46854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2246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9484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5537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49475" y="0"/>
            <a:ext cx="48434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6364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545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5210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5272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8034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2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59632" y="1340768"/>
            <a:ext cx="684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/>
              <a:t>Желаю всем </a:t>
            </a:r>
          </a:p>
          <a:p>
            <a:pPr algn="ctr"/>
            <a:r>
              <a:rPr lang="ru-RU" sz="6000" b="1" i="1" dirty="0" smtClean="0"/>
              <a:t>лукошко радости,</a:t>
            </a:r>
          </a:p>
          <a:p>
            <a:pPr algn="ctr"/>
            <a:r>
              <a:rPr lang="ru-RU" sz="6000" b="1" i="1" dirty="0" smtClean="0"/>
              <a:t> ведёрко счастья</a:t>
            </a:r>
          </a:p>
          <a:p>
            <a:pPr algn="ctr"/>
            <a:r>
              <a:rPr lang="ru-RU" sz="6000" b="1" i="1" dirty="0" smtClean="0"/>
              <a:t> и корзину здоровья</a:t>
            </a:r>
            <a:endParaRPr lang="ru-RU" sz="6000" b="1" i="1" dirty="0"/>
          </a:p>
        </p:txBody>
      </p:sp>
    </p:spTree>
  </p:cSld>
  <p:clrMapOvr>
    <a:masterClrMapping/>
  </p:clrMapOvr>
  <p:transition advTm="5772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63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396552" y="-747464"/>
            <a:ext cx="9865096" cy="8208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54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8362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,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1640" y="332656"/>
            <a:ext cx="6624736" cy="604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5398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7395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5101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468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37</Words>
  <Application>Microsoft Office PowerPoint</Application>
  <PresentationFormat>Экран (4:3)</PresentationFormat>
  <Paragraphs>13</Paragraphs>
  <Slides>37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14</cp:revision>
  <dcterms:created xsi:type="dcterms:W3CDTF">2020-06-29T14:49:28Z</dcterms:created>
  <dcterms:modified xsi:type="dcterms:W3CDTF">2020-07-01T13:39:33Z</dcterms:modified>
</cp:coreProperties>
</file>