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73" r:id="rId9"/>
    <p:sldId id="261" r:id="rId10"/>
    <p:sldId id="266" r:id="rId11"/>
    <p:sldId id="265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3" autoAdjust="0"/>
  </p:normalViewPr>
  <p:slideViewPr>
    <p:cSldViewPr>
      <p:cViewPr>
        <p:scale>
          <a:sx n="82" d="100"/>
          <a:sy n="82" d="100"/>
        </p:scale>
        <p:origin x="-85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1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4/6/2021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народного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единства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Отчёт по проекту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noProof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032" y="3933056"/>
            <a:ext cx="3456384" cy="1728191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Гернер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Светлана Юрьевна</a:t>
            </a:r>
            <a:endParaRPr lang="ru-RU" b="1" noProof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142976" y="428605"/>
            <a:ext cx="70008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бюджетное дошкольное образовательное учреждение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«Василёк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Тарко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-Сале, </a:t>
            </a:r>
            <a:r>
              <a:rPr 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Пуровский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район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Дидактические </a:t>
            </a:r>
            <a:r>
              <a:rPr lang="ru-RU" dirty="0" smtClean="0"/>
              <a:t>игра «Наша Родина»</a:t>
            </a:r>
            <a:endParaRPr lang="ru-RU" dirty="0"/>
          </a:p>
        </p:txBody>
      </p:sp>
      <p:pic>
        <p:nvPicPr>
          <p:cNvPr id="4110" name="Picture 14" descr="C:\Users\gig\AppData\Local\Temp\Rar$DI58.719\20210331_1044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9"/>
          <a:stretch/>
        </p:blipFill>
        <p:spPr bwMode="auto">
          <a:xfrm>
            <a:off x="611560" y="1484784"/>
            <a:ext cx="3600400" cy="423611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gig\AppData\Local\Temp\Rar$DI83.188\20210331_1046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1" t="5385" r="7684"/>
          <a:stretch/>
        </p:blipFill>
        <p:spPr bwMode="auto">
          <a:xfrm rot="5400000">
            <a:off x="4411512" y="1717280"/>
            <a:ext cx="4297105" cy="383211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879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214290"/>
            <a:ext cx="381642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Утром солнышко встает,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 на улицу зовёт.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Выхожу из дома я: 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Здравствуй, улица моя!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пою и в тишине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Подпевают птицы мне.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Травы шепчут мне в пути: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Ты скорей, дружок, расти!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Отвечаю травам я,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Отвечаю ветру я,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Отвечаю солнцу я: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Здравствуй, Родина моя!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(В. Орлов)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NEW\Pictures\девоч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2471" y="2885324"/>
            <a:ext cx="5400000" cy="36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C:\Users\NEW\Pictures\солнце для през 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57166"/>
            <a:ext cx="2973451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7158" y="571480"/>
            <a:ext cx="842968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Патриотизм – это чувство любви к Родине. Исторически сложилось так, что  любовь к Родине во все времена в Российском государстве была чертой национального характера. Но в силу последних перемен все более заметной стала утрата нашим обществом традиционного российского патриотического сознания.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связи с этим очевидна неотложность решения острейших проблем воспитания патриотизма в работе с детьми дошкольного возраста. Недостаток такого воспитания у детей виден сразу после первых проведенных занятий, бесед. Задача взрослых заключается в том, чтобы не только вызвать в детях чувство восхищения  родным городом, родной страной, но и чувства уважения к своему народу, чувство гордости за свою страну. Но никакие знания не дадут положительного результата, если  взрослый сам не будет восторгаться своей страной.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- наше будущее. И не зависимо от того, какие пути и средства патриотического воспитания мы будем использовать, делать это мы должны постоянно. Главное - зародить в детях это великое чувство - быть гражданином своей родины. С данной целью в нашей группе был реализован проект «Наша Родина-Россия»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28596" y="428604"/>
            <a:ext cx="821537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 детей  патриотических качеств: к своему краю и стране.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-дать сведения об истории страны, ее символике;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-познакомить с картой страны, показать расположение на глобусе;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-познакомить детей с различными традициями русского народа, его культурой;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-рассказать детям о людях, прославивших Родину, познакомить с историей праздника День народного единства.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-формировать умения детей в продуктивной и других видах деятельности;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-развивать  познавательный интерес к истории и культуре  родной страны – России, её достопримечательностям.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-воспитывать чувство гордости за Россию, эмоционально-ценностное отношение к своей стране;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-воспитывать любовь и уважение к русским национальным героям;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-вовлекать родителей в активное сотрудничество.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Изучаем карту мира</a:t>
            </a:r>
            <a:endParaRPr lang="ru-RU" dirty="0"/>
          </a:p>
        </p:txBody>
      </p:sp>
      <p:pic>
        <p:nvPicPr>
          <p:cNvPr id="5" name="Picture 3" descr="C:\Users\NEW\Pictures\атлас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3768" y="3068960"/>
            <a:ext cx="2072640" cy="2779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2" descr="C:\Users\NEW\Pictures\2 атла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1728192" cy="21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2880320" cy="367730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40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357290" y="-37437"/>
            <a:ext cx="62902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ndara" panose="020E0502030303020204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anose="020E0502030303020204" pitchFamily="34" charset="0"/>
                <a:ea typeface="Times New Roman" pitchFamily="18" charset="0"/>
                <a:cs typeface="Times New Roman" pitchFamily="18" charset="0"/>
              </a:rPr>
              <a:t>Рассматривание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ndara" panose="020E0502030303020204" pitchFamily="34" charset="0"/>
                <a:ea typeface="Times New Roman" pitchFamily="18" charset="0"/>
                <a:cs typeface="Times New Roman" pitchFamily="18" charset="0"/>
              </a:rPr>
              <a:t>фото, репродукций картин, иллюстраций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ndara" panose="020E0502030303020204" pitchFamily="34" charset="0"/>
              <a:cs typeface="Times New Roman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195736" y="805560"/>
            <a:ext cx="45365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 планета-сад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этом космосе холодном.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здесь леса шумят,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Птиц скликая перелётных,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Лишь на ней одной цветут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Ландыши в траве зелёной,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стрекозы только тут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речку смотрят удивлённо...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Береги свою планету -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Ведь другой, похожей, нету.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NEW\Pictures\хоровод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573" y="3832402"/>
            <a:ext cx="2745105" cy="27451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NEW\Pictures\глобус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104" y="3764955"/>
            <a:ext cx="3787442" cy="288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1988840"/>
            <a:ext cx="3528392" cy="396044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624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Мы ребята </a:t>
            </a:r>
            <a:r>
              <a:rPr lang="ru-RU" sz="3200" dirty="0" smtClean="0"/>
              <a:t>молодцы!!!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С</a:t>
            </a:r>
            <a:r>
              <a:rPr lang="ru-RU" sz="3200" dirty="0" smtClean="0"/>
              <a:t>овместное творчество по изготовлению плаката «День народного единства»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13671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ig\Downloads\20201029_1046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2060848"/>
            <a:ext cx="4603726" cy="34512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Создание плаката</a:t>
            </a:r>
            <a:br>
              <a:rPr lang="ru-RU" dirty="0" smtClean="0"/>
            </a:br>
            <a:r>
              <a:rPr lang="ru-RU" dirty="0" smtClean="0"/>
              <a:t>«Мы живём в России»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501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26059" r="8603" b="4849"/>
          <a:stretch/>
        </p:blipFill>
        <p:spPr bwMode="auto">
          <a:xfrm>
            <a:off x="2267744" y="2199190"/>
            <a:ext cx="4248472" cy="377334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Художественное </a:t>
            </a:r>
            <a:r>
              <a:rPr lang="ru-RU" dirty="0" smtClean="0"/>
              <a:t>творчество</a:t>
            </a:r>
            <a:br>
              <a:rPr lang="ru-RU" dirty="0" smtClean="0"/>
            </a:br>
            <a:r>
              <a:rPr lang="ru-RU" dirty="0" smtClean="0"/>
              <a:t>«Девочка в русском сарафане»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416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9d035d7d-02e5-4a00-8b62-9a556aabc7b5" xsi:nil="true"/>
    <ApprovalStatus xmlns="9d035d7d-02e5-4a00-8b62-9a556aabc7b5">InProgress</ApprovalStatus>
    <DirectSourceMarket xmlns="9d035d7d-02e5-4a00-8b62-9a556aabc7b5">english</DirectSourceMarket>
    <PrimaryImageGen xmlns="9d035d7d-02e5-4a00-8b62-9a556aabc7b5">true</PrimaryImageGen>
    <ThumbnailAssetId xmlns="9d035d7d-02e5-4a00-8b62-9a556aabc7b5" xsi:nil="true"/>
    <NumericId xmlns="9d035d7d-02e5-4a00-8b62-9a556aabc7b5">-1</NumericId>
    <TPFriendlyName xmlns="9d035d7d-02e5-4a00-8b62-9a556aabc7b5">General presentation</TPFriendlyName>
    <BusinessGroup xmlns="9d035d7d-02e5-4a00-8b62-9a556aabc7b5" xsi:nil="true"/>
    <APEditor xmlns="9d035d7d-02e5-4a00-8b62-9a556aabc7b5">
      <UserInfo>
        <DisplayName>REDMOND\v-luannv</DisplayName>
        <AccountId>92</AccountId>
        <AccountType/>
      </UserInfo>
    </APEditor>
    <SourceTitle xmlns="9d035d7d-02e5-4a00-8b62-9a556aabc7b5">General presentation</SourceTitle>
    <OpenTemplate xmlns="9d035d7d-02e5-4a00-8b62-9a556aabc7b5">true</OpenTemplate>
    <UALocComments xmlns="9d035d7d-02e5-4a00-8b62-9a556aabc7b5" xsi:nil="true"/>
    <ParentAssetId xmlns="9d035d7d-02e5-4a00-8b62-9a556aabc7b5" xsi:nil="true"/>
    <IntlLangReviewDate xmlns="9d035d7d-02e5-4a00-8b62-9a556aabc7b5" xsi:nil="true"/>
    <PublishStatusLookup xmlns="9d035d7d-02e5-4a00-8b62-9a556aabc7b5">
      <Value>81729</Value>
      <Value>402968</Value>
    </PublishStatusLookup>
    <MachineTranslated xmlns="9d035d7d-02e5-4a00-8b62-9a556aabc7b5">false</MachineTranslated>
    <OriginalSourceMarket xmlns="9d035d7d-02e5-4a00-8b62-9a556aabc7b5">english</OriginalSourceMarket>
    <TPInstallLocation xmlns="9d035d7d-02e5-4a00-8b62-9a556aabc7b5">{My Templates}</TPInstallLocation>
    <APDescription xmlns="9d035d7d-02e5-4a00-8b62-9a556aabc7b5" xsi:nil="true"/>
    <ContentItem xmlns="9d035d7d-02e5-4a00-8b62-9a556aabc7b5" xsi:nil="true"/>
    <ClipArtFilename xmlns="9d035d7d-02e5-4a00-8b62-9a556aabc7b5" xsi:nil="true"/>
    <APAuthor xmlns="9d035d7d-02e5-4a00-8b62-9a556aabc7b5">
      <UserInfo>
        <DisplayName>REDMOND\cynvey</DisplayName>
        <AccountId>191</AccountId>
        <AccountType/>
      </UserInfo>
    </APAuthor>
    <TPAppVersion xmlns="9d035d7d-02e5-4a00-8b62-9a556aabc7b5">11</TPAppVersion>
    <TPCommandLine xmlns="9d035d7d-02e5-4a00-8b62-9a556aabc7b5">{PP} /n {FilePath}</TPCommandLine>
    <PublishTargets xmlns="9d035d7d-02e5-4a00-8b62-9a556aabc7b5">OfficeOnline</PublishTargets>
    <TPLaunchHelpLinkType xmlns="9d035d7d-02e5-4a00-8b62-9a556aabc7b5">Template</TPLaunchHelpLinkType>
    <EditorialStatus xmlns="9d035d7d-02e5-4a00-8b62-9a556aabc7b5" xsi:nil="true"/>
    <TimesCloned xmlns="9d035d7d-02e5-4a00-8b62-9a556aabc7b5" xsi:nil="true"/>
    <LastModifiedDateTime xmlns="9d035d7d-02e5-4a00-8b62-9a556aabc7b5" xsi:nil="true"/>
    <Provider xmlns="9d035d7d-02e5-4a00-8b62-9a556aabc7b5">EY006220130</Provider>
    <AcquiredFrom xmlns="9d035d7d-02e5-4a00-8b62-9a556aabc7b5" xsi:nil="true"/>
    <AssetStart xmlns="9d035d7d-02e5-4a00-8b62-9a556aabc7b5">2009-05-30T20:41:33+00:00</AssetStart>
    <LastHandOff xmlns="9d035d7d-02e5-4a00-8b62-9a556aabc7b5" xsi:nil="true"/>
    <TPClientViewer xmlns="9d035d7d-02e5-4a00-8b62-9a556aabc7b5">Microsoft Office PowerPoint</TPClientViewer>
    <ArtSampleDocs xmlns="9d035d7d-02e5-4a00-8b62-9a556aabc7b5" xsi:nil="true"/>
    <UACurrentWords xmlns="9d035d7d-02e5-4a00-8b62-9a556aabc7b5">0</UACurrentWords>
    <UALocRecommendation xmlns="9d035d7d-02e5-4a00-8b62-9a556aabc7b5">Localize</UALocRecommendation>
    <IsDeleted xmlns="9d035d7d-02e5-4a00-8b62-9a556aabc7b5">false</IsDeleted>
    <ShowIn xmlns="9d035d7d-02e5-4a00-8b62-9a556aabc7b5">Show everywhere</ShowIn>
    <UANotes xmlns="9d035d7d-02e5-4a00-8b62-9a556aabc7b5">online only</UANotes>
    <TemplateStatus xmlns="9d035d7d-02e5-4a00-8b62-9a556aabc7b5">Complete</TemplateStatus>
    <CSXHash xmlns="9d035d7d-02e5-4a00-8b62-9a556aabc7b5" xsi:nil="true"/>
    <VoteCount xmlns="9d035d7d-02e5-4a00-8b62-9a556aabc7b5" xsi:nil="true"/>
    <AssetExpire xmlns="9d035d7d-02e5-4a00-8b62-9a556aabc7b5">2100-01-01T00:00:00+00:00</AssetExpire>
    <CSXSubmissionMarket xmlns="9d035d7d-02e5-4a00-8b62-9a556aabc7b5" xsi:nil="true"/>
    <DSATActionTaken xmlns="9d035d7d-02e5-4a00-8b62-9a556aabc7b5" xsi:nil="true"/>
    <SubmitterId xmlns="9d035d7d-02e5-4a00-8b62-9a556aabc7b5" xsi:nil="true"/>
    <TPExecutable xmlns="9d035d7d-02e5-4a00-8b62-9a556aabc7b5" xsi:nil="true"/>
    <AssetType xmlns="9d035d7d-02e5-4a00-8b62-9a556aabc7b5">TP</AssetType>
    <BugNumber xmlns="9d035d7d-02e5-4a00-8b62-9a556aabc7b5">537272</BugNumber>
    <CSXSubmissionDate xmlns="9d035d7d-02e5-4a00-8b62-9a556aabc7b5" xsi:nil="true"/>
    <CSXUpdate xmlns="9d035d7d-02e5-4a00-8b62-9a556aabc7b5">false</CSXUpdate>
    <ApprovalLog xmlns="9d035d7d-02e5-4a00-8b62-9a556aabc7b5" xsi:nil="true"/>
    <Milestone xmlns="9d035d7d-02e5-4a00-8b62-9a556aabc7b5" xsi:nil="true"/>
    <OriginAsset xmlns="9d035d7d-02e5-4a00-8b62-9a556aabc7b5" xsi:nil="true"/>
    <TPComponent xmlns="9d035d7d-02e5-4a00-8b62-9a556aabc7b5">PPTFiles</TPComponent>
    <AssetId xmlns="9d035d7d-02e5-4a00-8b62-9a556aabc7b5">TP010107971</AssetId>
    <TPApplication xmlns="9d035d7d-02e5-4a00-8b62-9a556aabc7b5">PowerPoint</TPApplication>
    <TPLaunchHelpLink xmlns="9d035d7d-02e5-4a00-8b62-9a556aabc7b5" xsi:nil="true"/>
    <IntlLocPriority xmlns="9d035d7d-02e5-4a00-8b62-9a556aabc7b5" xsi:nil="true"/>
    <PlannedPubDate xmlns="9d035d7d-02e5-4a00-8b62-9a556aabc7b5" xsi:nil="true"/>
    <CrawlForDependencies xmlns="9d035d7d-02e5-4a00-8b62-9a556aabc7b5">false</CrawlForDependencies>
    <IntlLangReviewer xmlns="9d035d7d-02e5-4a00-8b62-9a556aabc7b5" xsi:nil="true"/>
    <HandoffToMSDN xmlns="9d035d7d-02e5-4a00-8b62-9a556aabc7b5" xsi:nil="true"/>
    <TrustLevel xmlns="9d035d7d-02e5-4a00-8b62-9a556aabc7b5">1 Microsoft Managed Content</TrustLevel>
    <IsSearchable xmlns="9d035d7d-02e5-4a00-8b62-9a556aabc7b5">false</IsSearchable>
    <TPNamespace xmlns="9d035d7d-02e5-4a00-8b62-9a556aabc7b5">POWERPNT</TPNamespace>
    <Markets xmlns="9d035d7d-02e5-4a00-8b62-9a556aabc7b5"/>
    <IntlLangReview xmlns="9d035d7d-02e5-4a00-8b62-9a556aabc7b5" xsi:nil="true"/>
    <UAProjectedTotalWords xmlns="9d035d7d-02e5-4a00-8b62-9a556aabc7b5" xsi:nil="true"/>
    <OutputCachingOn xmlns="9d035d7d-02e5-4a00-8b62-9a556aabc7b5">false</OutputCachingOn>
    <AverageRating xmlns="9d035d7d-02e5-4a00-8b62-9a556aabc7b5" xsi:nil="true"/>
    <LastPublishResultLookup xmlns="9d035d7d-02e5-4a00-8b62-9a556aabc7b5" xsi:nil="true"/>
    <PolicheckWords xmlns="9d035d7d-02e5-4a00-8b62-9a556aabc7b5" xsi:nil="true"/>
    <FriendlyTitle xmlns="9d035d7d-02e5-4a00-8b62-9a556aabc7b5" xsi:nil="true"/>
    <Manager xmlns="9d035d7d-02e5-4a00-8b62-9a556aabc7b5" xsi:nil="true"/>
    <EditorialTags xmlns="9d035d7d-02e5-4a00-8b62-9a556aabc7b5" xsi:nil="true"/>
    <LegacyData xmlns="9d035d7d-02e5-4a00-8b62-9a556aabc7b5" xsi:nil="true"/>
    <Downloads xmlns="9d035d7d-02e5-4a00-8b62-9a556aabc7b5">0</Downloads>
    <Providers xmlns="9d035d7d-02e5-4a00-8b62-9a556aabc7b5" xsi:nil="true"/>
    <TemplateTemplateType xmlns="9d035d7d-02e5-4a00-8b62-9a556aabc7b5">PowerPoint 2003 Default</TemplateTemplateType>
    <OOCacheId xmlns="9d035d7d-02e5-4a00-8b62-9a556aabc7b5" xsi:nil="true"/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7709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Component xmlns="91e8d559-4d54-460d-ba58-5d5027f88b4d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Description0 xmlns="91e8d559-4d54-460d-ba58-5d5027f88b4d" xsi:nil="true"/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2A3A41-1071-4D7E-ADFD-E0A4316129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47599E-803C-49B6-B25B-197C994E44E5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customXml/itemProps3.xml><?xml version="1.0" encoding="utf-8"?>
<ds:datastoreItem xmlns:ds="http://schemas.openxmlformats.org/officeDocument/2006/customXml" ds:itemID="{667B3140-C4D2-425F-A60D-0EA60A6583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422</Words>
  <Application>Microsoft Office PowerPoint</Application>
  <PresentationFormat>Экран (4:3)</PresentationFormat>
  <Paragraphs>56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«День народного единства Отчёт по проекту </vt:lpstr>
      <vt:lpstr>Презентация PowerPoint</vt:lpstr>
      <vt:lpstr>Презентация PowerPoint</vt:lpstr>
      <vt:lpstr>Презентация PowerPoint</vt:lpstr>
      <vt:lpstr>Изучаем карту мира</vt:lpstr>
      <vt:lpstr>Презентация PowerPoint</vt:lpstr>
      <vt:lpstr>Мы ребята молодцы!!! Совместное творчество по изготовлению плаката «День народного единства»</vt:lpstr>
      <vt:lpstr>Создание плаката «Мы живём в России»</vt:lpstr>
      <vt:lpstr> Художественное творчество «Девочка в русском сарафане»</vt:lpstr>
      <vt:lpstr>Дидактические игра «Наша Родина»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2018-02-12T18:41:20Z</dcterms:created>
  <dcterms:modified xsi:type="dcterms:W3CDTF">2021-04-06T14:08:37Z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ImageGenCounter">
    <vt:i4>0</vt:i4>
  </property>
  <property fmtid="{D5CDD505-2E9C-101B-9397-08002B2CF9AE}" pid="4" name="ViolationReportStatus">
    <vt:lpwstr>None</vt:lpwstr>
  </property>
  <property fmtid="{D5CDD505-2E9C-101B-9397-08002B2CF9AE}" pid="5" name="ImageGenStatus">
    <vt:i4>0</vt:i4>
  </property>
  <property fmtid="{D5CDD505-2E9C-101B-9397-08002B2CF9AE}" pid="6" name="PolicheckStatus">
    <vt:i4>0</vt:i4>
  </property>
  <property fmtid="{D5CDD505-2E9C-101B-9397-08002B2CF9AE}" pid="7" name="Applications">
    <vt:lpwstr>79;#tpl120;#419;#zpp140;#65;#zpp120</vt:lpwstr>
  </property>
  <property fmtid="{D5CDD505-2E9C-101B-9397-08002B2CF9AE}" pid="8" name="PolicheckCounter">
    <vt:i4>0</vt:i4>
  </property>
  <property fmtid="{D5CDD505-2E9C-101B-9397-08002B2CF9AE}" pid="9" name="APTrustLevel">
    <vt:r8>1</vt:r8>
  </property>
  <property fmtid="{D5CDD505-2E9C-101B-9397-08002B2CF9AE}" pid="10" name="Order">
    <vt:r8>6612000</vt:r8>
  </property>
  <property fmtid="{D5CDD505-2E9C-101B-9397-08002B2CF9AE}" pid="11" name="LCID">
    <vt:lpwstr>1049</vt:lpwstr>
  </property>
</Properties>
</file>